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58" r:id="rId5"/>
    <p:sldMasterId id="2147483783" r:id="rId6"/>
    <p:sldMasterId id="2147483808" r:id="rId7"/>
  </p:sldMasterIdLst>
  <p:notesMasterIdLst>
    <p:notesMasterId r:id="rId20"/>
  </p:notesMasterIdLst>
  <p:sldIdLst>
    <p:sldId id="5165" r:id="rId8"/>
    <p:sldId id="5177" r:id="rId9"/>
    <p:sldId id="2147375571" r:id="rId10"/>
    <p:sldId id="5171" r:id="rId11"/>
    <p:sldId id="2147375580" r:id="rId12"/>
    <p:sldId id="2147375598" r:id="rId13"/>
    <p:sldId id="2147375599" r:id="rId14"/>
    <p:sldId id="2147375600" r:id="rId15"/>
    <p:sldId id="2147375603" r:id="rId16"/>
    <p:sldId id="2147375581" r:id="rId17"/>
    <p:sldId id="2147375589" r:id="rId18"/>
    <p:sldId id="2147375597" r:id="rId19"/>
  </p:sldIdLst>
  <p:sldSz cx="12192000" cy="6858000"/>
  <p:notesSz cx="6797675"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eddie Bray" initials="FB" lastIdx="1" clrIdx="0">
    <p:extLst>
      <p:ext uri="{19B8F6BF-5375-455C-9EA6-DF929625EA0E}">
        <p15:presenceInfo xmlns:p15="http://schemas.microsoft.com/office/powerpoint/2012/main" userId="S::brayf@iarc.who.int::3a0126b2-5b56-4e25-b851-0efcd88f9e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7FB8"/>
    <a:srgbClr val="F3F4DA"/>
    <a:srgbClr val="EFEDDF"/>
    <a:srgbClr val="DE9178"/>
    <a:srgbClr val="F09C81"/>
    <a:srgbClr val="C78269"/>
    <a:srgbClr val="D68D73"/>
    <a:srgbClr val="2C3253"/>
    <a:srgbClr val="D27E64"/>
    <a:srgbClr val="2B32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79920" autoAdjust="0"/>
  </p:normalViewPr>
  <p:slideViewPr>
    <p:cSldViewPr snapToGrid="0" snapToObjects="1">
      <p:cViewPr varScale="1">
        <p:scale>
          <a:sx n="50" d="100"/>
          <a:sy n="50" d="100"/>
        </p:scale>
        <p:origin x="1020" y="24"/>
      </p:cViewPr>
      <p:guideLst/>
    </p:cSldViewPr>
  </p:slideViewPr>
  <p:notesTextViewPr>
    <p:cViewPr>
      <p:scale>
        <a:sx n="1" d="1"/>
        <a:sy n="1" d="1"/>
      </p:scale>
      <p:origin x="0" y="0"/>
    </p:cViewPr>
  </p:notesTextViewPr>
  <p:notesViewPr>
    <p:cSldViewPr snapToGrid="0" snapToObjects="1">
      <p:cViewPr varScale="1">
        <p:scale>
          <a:sx n="115" d="100"/>
          <a:sy n="115" d="100"/>
        </p:scale>
        <p:origin x="474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22" Type="http://schemas.openxmlformats.org/officeDocument/2006/relationships/presProps" Target="presProps.xml"/><Relationship Id="rId9" Type="http://schemas.openxmlformats.org/officeDocument/2006/relationships/slide" Target="slides/slide2.xml"/><Relationship Id="rId14"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ata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F5DFC0-AE8A-4055-B578-4C94525624D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CD54BA0C-5E0C-4E49-B4BB-3E30379A5D76}">
      <dgm:prSet phldrT="[Text]"/>
      <dgm:spPr/>
      <dgm:t>
        <a:bodyPr/>
        <a:lstStyle/>
        <a:p>
          <a:pPr>
            <a:spcAft>
              <a:spcPts val="600"/>
            </a:spcAft>
          </a:pPr>
          <a:r>
            <a:rPr lang="en-GB" dirty="0">
              <a:latin typeface="Lato" panose="020F0502020204030203" pitchFamily="34" charset="0"/>
              <a:ea typeface="Lato" panose="020F0502020204030203" pitchFamily="34" charset="0"/>
              <a:cs typeface="Lato" panose="020F0502020204030203" pitchFamily="34" charset="0"/>
            </a:rPr>
            <a:t>IARC-C19: Ongoing activities and partnerships</a:t>
          </a:r>
        </a:p>
      </dgm:t>
    </dgm:pt>
    <dgm:pt modelId="{5530E7A6-683E-4342-A710-0BE269D19433}" type="sibTrans" cxnId="{D4050221-E521-4FED-9A48-74FB7924CCC2}">
      <dgm:prSet/>
      <dgm:spPr/>
      <dgm:t>
        <a:bodyPr/>
        <a:lstStyle/>
        <a:p>
          <a:endParaRPr lang="en-GB"/>
        </a:p>
      </dgm:t>
    </dgm:pt>
    <dgm:pt modelId="{198E2589-3AE8-4574-B8A5-5E50376F8AEB}" type="parTrans" cxnId="{D4050221-E521-4FED-9A48-74FB7924CCC2}">
      <dgm:prSet/>
      <dgm:spPr/>
      <dgm:t>
        <a:bodyPr/>
        <a:lstStyle/>
        <a:p>
          <a:endParaRPr lang="en-GB"/>
        </a:p>
      </dgm:t>
    </dgm:pt>
    <dgm:pt modelId="{EE5F7CFF-8B78-4374-8174-4F93733DC00F}">
      <dgm:prSet phldrT="[Text]"/>
      <dgm:spPr/>
      <dgm:t>
        <a:bodyPr/>
        <a:lstStyle/>
        <a:p>
          <a:pPr>
            <a:spcAft>
              <a:spcPts val="600"/>
            </a:spcAft>
          </a:pPr>
          <a:r>
            <a:rPr lang="en-GB" dirty="0">
              <a:latin typeface="Lato" panose="020F0502020204030203" pitchFamily="34" charset="0"/>
              <a:ea typeface="Lato" panose="020F0502020204030203" pitchFamily="34" charset="0"/>
              <a:cs typeface="Lato" panose="020F0502020204030203" pitchFamily="34" charset="0"/>
            </a:rPr>
            <a:t>Building for tomorrow –</a:t>
          </a:r>
        </a:p>
        <a:p>
          <a:pPr>
            <a:spcAft>
              <a:spcPts val="600"/>
            </a:spcAft>
          </a:pPr>
          <a:r>
            <a:rPr lang="en-GB" dirty="0">
              <a:latin typeface="Lato" panose="020F0502020204030203" pitchFamily="34" charset="0"/>
              <a:ea typeface="Lato" panose="020F0502020204030203" pitchFamily="34" charset="0"/>
              <a:cs typeface="Lato" panose="020F0502020204030203" pitchFamily="34" charset="0"/>
            </a:rPr>
            <a:t>IARC C-19 and future plans </a:t>
          </a:r>
        </a:p>
      </dgm:t>
    </dgm:pt>
    <dgm:pt modelId="{8C7E9778-2827-4404-9D7A-6680B1EBB1FC}" type="sibTrans" cxnId="{008EF227-3F9F-41BA-B388-FEC764CE2A77}">
      <dgm:prSet/>
      <dgm:spPr/>
      <dgm:t>
        <a:bodyPr/>
        <a:lstStyle/>
        <a:p>
          <a:endParaRPr lang="en-GB"/>
        </a:p>
      </dgm:t>
    </dgm:pt>
    <dgm:pt modelId="{1AFE051B-CC4F-4F9B-A11C-0C7024216A2F}" type="parTrans" cxnId="{008EF227-3F9F-41BA-B388-FEC764CE2A77}">
      <dgm:prSet/>
      <dgm:spPr/>
      <dgm:t>
        <a:bodyPr/>
        <a:lstStyle/>
        <a:p>
          <a:endParaRPr lang="en-GB"/>
        </a:p>
      </dgm:t>
    </dgm:pt>
    <dgm:pt modelId="{171B9135-EED9-4B97-AE26-BC8F031AA0A7}">
      <dgm:prSet custT="1"/>
      <dgm:spPr/>
      <dgm:t>
        <a:bodyPr/>
        <a:lstStyle/>
        <a:p>
          <a:r>
            <a:rPr lang="en-GB" sz="3200" dirty="0">
              <a:latin typeface="Lato" panose="020F0502020204030203" pitchFamily="34" charset="0"/>
              <a:ea typeface="Lato" panose="020F0502020204030203" pitchFamily="34" charset="0"/>
              <a:cs typeface="Lato" panose="020F0502020204030203" pitchFamily="34" charset="0"/>
            </a:rPr>
            <a:t>Building partnerships through the COVID-19 Pandemic</a:t>
          </a:r>
        </a:p>
      </dgm:t>
    </dgm:pt>
    <dgm:pt modelId="{2FCE38B2-C024-4EC9-B246-14D789445BA6}" type="parTrans" cxnId="{90EBB8A4-F1B8-40C9-A99B-68FF685211CB}">
      <dgm:prSet/>
      <dgm:spPr/>
      <dgm:t>
        <a:bodyPr/>
        <a:lstStyle/>
        <a:p>
          <a:endParaRPr lang="en-GB"/>
        </a:p>
      </dgm:t>
    </dgm:pt>
    <dgm:pt modelId="{FE110D0C-51CC-4154-A1B1-CA8F1AC36CBF}" type="sibTrans" cxnId="{90EBB8A4-F1B8-40C9-A99B-68FF685211CB}">
      <dgm:prSet/>
      <dgm:spPr/>
      <dgm:t>
        <a:bodyPr/>
        <a:lstStyle/>
        <a:p>
          <a:endParaRPr lang="en-GB"/>
        </a:p>
      </dgm:t>
    </dgm:pt>
    <dgm:pt modelId="{B2C01455-95C2-406F-824E-C9C60DF8468E}" type="pres">
      <dgm:prSet presAssocID="{72F5DFC0-AE8A-4055-B578-4C94525624D4}" presName="Name0" presStyleCnt="0">
        <dgm:presLayoutVars>
          <dgm:chMax val="7"/>
          <dgm:chPref val="7"/>
          <dgm:dir/>
        </dgm:presLayoutVars>
      </dgm:prSet>
      <dgm:spPr/>
    </dgm:pt>
    <dgm:pt modelId="{429BEAD0-6541-4213-B750-184AFB0DF7DD}" type="pres">
      <dgm:prSet presAssocID="{72F5DFC0-AE8A-4055-B578-4C94525624D4}" presName="Name1" presStyleCnt="0"/>
      <dgm:spPr/>
    </dgm:pt>
    <dgm:pt modelId="{2427B3DA-C095-48EC-AA20-76080888498E}" type="pres">
      <dgm:prSet presAssocID="{72F5DFC0-AE8A-4055-B578-4C94525624D4}" presName="cycle" presStyleCnt="0"/>
      <dgm:spPr/>
    </dgm:pt>
    <dgm:pt modelId="{02B36244-81B8-4F36-83B6-914C9E325BC7}" type="pres">
      <dgm:prSet presAssocID="{72F5DFC0-AE8A-4055-B578-4C94525624D4}" presName="srcNode" presStyleLbl="node1" presStyleIdx="0" presStyleCnt="3"/>
      <dgm:spPr/>
    </dgm:pt>
    <dgm:pt modelId="{8D035507-EA5C-47C4-8B4D-F8A17F48FF64}" type="pres">
      <dgm:prSet presAssocID="{72F5DFC0-AE8A-4055-B578-4C94525624D4}" presName="conn" presStyleLbl="parChTrans1D2" presStyleIdx="0" presStyleCnt="1"/>
      <dgm:spPr/>
    </dgm:pt>
    <dgm:pt modelId="{7E0CA4B9-6669-4A5C-AB2F-ADD77C946A65}" type="pres">
      <dgm:prSet presAssocID="{72F5DFC0-AE8A-4055-B578-4C94525624D4}" presName="extraNode" presStyleLbl="node1" presStyleIdx="0" presStyleCnt="3"/>
      <dgm:spPr/>
    </dgm:pt>
    <dgm:pt modelId="{C14755A9-5CF0-473E-9DB0-088EE00610A7}" type="pres">
      <dgm:prSet presAssocID="{72F5DFC0-AE8A-4055-B578-4C94525624D4}" presName="dstNode" presStyleLbl="node1" presStyleIdx="0" presStyleCnt="3"/>
      <dgm:spPr/>
    </dgm:pt>
    <dgm:pt modelId="{EE698B36-DF98-4DE0-9E58-0E33C19546FF}" type="pres">
      <dgm:prSet presAssocID="{171B9135-EED9-4B97-AE26-BC8F031AA0A7}" presName="text_1" presStyleLbl="node1" presStyleIdx="0" presStyleCnt="3">
        <dgm:presLayoutVars>
          <dgm:bulletEnabled val="1"/>
        </dgm:presLayoutVars>
      </dgm:prSet>
      <dgm:spPr/>
    </dgm:pt>
    <dgm:pt modelId="{37861AE6-C6CE-45D2-89F6-C42D2AD4E30A}" type="pres">
      <dgm:prSet presAssocID="{171B9135-EED9-4B97-AE26-BC8F031AA0A7}" presName="accent_1" presStyleCnt="0"/>
      <dgm:spPr/>
    </dgm:pt>
    <dgm:pt modelId="{9B0B38B2-ADAE-4BD2-A9F7-911C0EDB4C4F}" type="pres">
      <dgm:prSet presAssocID="{171B9135-EED9-4B97-AE26-BC8F031AA0A7}" presName="accentRepeatNode" presStyleLbl="solidFgAcc1" presStyleIdx="0" presStyleCnt="3"/>
      <dgm:spPr>
        <a:blipFill rotWithShape="0">
          <a:blip xmlns:r="http://schemas.openxmlformats.org/officeDocument/2006/relationships" r:embed="rId1"/>
          <a:srcRect/>
          <a:stretch>
            <a:fillRect l="-32000" r="-32000"/>
          </a:stretch>
        </a:blipFill>
      </dgm:spPr>
    </dgm:pt>
    <dgm:pt modelId="{90C68CA9-5A52-4131-9920-A38DD37622F3}" type="pres">
      <dgm:prSet presAssocID="{CD54BA0C-5E0C-4E49-B4BB-3E30379A5D76}" presName="text_2" presStyleLbl="node1" presStyleIdx="1" presStyleCnt="3">
        <dgm:presLayoutVars>
          <dgm:bulletEnabled val="1"/>
        </dgm:presLayoutVars>
      </dgm:prSet>
      <dgm:spPr/>
    </dgm:pt>
    <dgm:pt modelId="{C8478356-8CBB-4577-AB29-B37837872F82}" type="pres">
      <dgm:prSet presAssocID="{CD54BA0C-5E0C-4E49-B4BB-3E30379A5D76}" presName="accent_2" presStyleCnt="0"/>
      <dgm:spPr/>
    </dgm:pt>
    <dgm:pt modelId="{5F1CBCD9-5A52-454A-97BD-FA1071DB7D0C}" type="pres">
      <dgm:prSet presAssocID="{CD54BA0C-5E0C-4E49-B4BB-3E30379A5D76}" presName="accentRepeatNode" presStyleLbl="solidFgAcc1" presStyleIdx="1" presStyleCnt="3"/>
      <dgm:spPr>
        <a:blipFill rotWithShape="0">
          <a:blip xmlns:r="http://schemas.openxmlformats.org/officeDocument/2006/relationships" r:embed="rId2"/>
          <a:srcRect/>
          <a:stretch>
            <a:fillRect l="-39000" r="-39000"/>
          </a:stretch>
        </a:blipFill>
      </dgm:spPr>
    </dgm:pt>
    <dgm:pt modelId="{C63511AA-8747-43DA-96C0-E98EC1307705}" type="pres">
      <dgm:prSet presAssocID="{EE5F7CFF-8B78-4374-8174-4F93733DC00F}" presName="text_3" presStyleLbl="node1" presStyleIdx="2" presStyleCnt="3">
        <dgm:presLayoutVars>
          <dgm:bulletEnabled val="1"/>
        </dgm:presLayoutVars>
      </dgm:prSet>
      <dgm:spPr/>
    </dgm:pt>
    <dgm:pt modelId="{A6CFDA5A-FBF8-4392-A005-0F88144B80AD}" type="pres">
      <dgm:prSet presAssocID="{EE5F7CFF-8B78-4374-8174-4F93733DC00F}" presName="accent_3" presStyleCnt="0"/>
      <dgm:spPr/>
    </dgm:pt>
    <dgm:pt modelId="{5430C907-9A1D-4679-9D6B-925CF8B0577C}" type="pres">
      <dgm:prSet presAssocID="{EE5F7CFF-8B78-4374-8174-4F93733DC00F}" presName="accentRepeatNode" presStyleLbl="solidFgAcc1" presStyleIdx="2" presStyleCnt="3"/>
      <dgm:spPr>
        <a:blipFill rotWithShape="0">
          <a:blip xmlns:r="http://schemas.openxmlformats.org/officeDocument/2006/relationships" r:embed="rId3"/>
          <a:srcRect/>
          <a:stretch>
            <a:fillRect l="-46000" r="-46000"/>
          </a:stretch>
        </a:blipFill>
      </dgm:spPr>
    </dgm:pt>
  </dgm:ptLst>
  <dgm:cxnLst>
    <dgm:cxn modelId="{C68ABE17-A75C-4AC9-99B8-E1904EF33317}" type="presOf" srcId="{FE110D0C-51CC-4154-A1B1-CA8F1AC36CBF}" destId="{8D035507-EA5C-47C4-8B4D-F8A17F48FF64}" srcOrd="0" destOrd="0" presId="urn:microsoft.com/office/officeart/2008/layout/VerticalCurvedList"/>
    <dgm:cxn modelId="{D4050221-E521-4FED-9A48-74FB7924CCC2}" srcId="{72F5DFC0-AE8A-4055-B578-4C94525624D4}" destId="{CD54BA0C-5E0C-4E49-B4BB-3E30379A5D76}" srcOrd="1" destOrd="0" parTransId="{198E2589-3AE8-4574-B8A5-5E50376F8AEB}" sibTransId="{5530E7A6-683E-4342-A710-0BE269D19433}"/>
    <dgm:cxn modelId="{008EF227-3F9F-41BA-B388-FEC764CE2A77}" srcId="{72F5DFC0-AE8A-4055-B578-4C94525624D4}" destId="{EE5F7CFF-8B78-4374-8174-4F93733DC00F}" srcOrd="2" destOrd="0" parTransId="{1AFE051B-CC4F-4F9B-A11C-0C7024216A2F}" sibTransId="{8C7E9778-2827-4404-9D7A-6680B1EBB1FC}"/>
    <dgm:cxn modelId="{9FCE3F40-7D49-4296-9A67-A758D31B6B9D}" type="presOf" srcId="{EE5F7CFF-8B78-4374-8174-4F93733DC00F}" destId="{C63511AA-8747-43DA-96C0-E98EC1307705}" srcOrd="0" destOrd="0" presId="urn:microsoft.com/office/officeart/2008/layout/VerticalCurvedList"/>
    <dgm:cxn modelId="{CB36CF47-A2B3-4C14-9ED8-23BD767EA9C1}" type="presOf" srcId="{72F5DFC0-AE8A-4055-B578-4C94525624D4}" destId="{B2C01455-95C2-406F-824E-C9C60DF8468E}" srcOrd="0" destOrd="0" presId="urn:microsoft.com/office/officeart/2008/layout/VerticalCurvedList"/>
    <dgm:cxn modelId="{90EBB8A4-F1B8-40C9-A99B-68FF685211CB}" srcId="{72F5DFC0-AE8A-4055-B578-4C94525624D4}" destId="{171B9135-EED9-4B97-AE26-BC8F031AA0A7}" srcOrd="0" destOrd="0" parTransId="{2FCE38B2-C024-4EC9-B246-14D789445BA6}" sibTransId="{FE110D0C-51CC-4154-A1B1-CA8F1AC36CBF}"/>
    <dgm:cxn modelId="{02304FE0-05C1-49F9-B861-A7903AE023F8}" type="presOf" srcId="{171B9135-EED9-4B97-AE26-BC8F031AA0A7}" destId="{EE698B36-DF98-4DE0-9E58-0E33C19546FF}" srcOrd="0" destOrd="0" presId="urn:microsoft.com/office/officeart/2008/layout/VerticalCurvedList"/>
    <dgm:cxn modelId="{CF7140ED-37AA-4D08-BBDA-076F94AB4894}" type="presOf" srcId="{CD54BA0C-5E0C-4E49-B4BB-3E30379A5D76}" destId="{90C68CA9-5A52-4131-9920-A38DD37622F3}" srcOrd="0" destOrd="0" presId="urn:microsoft.com/office/officeart/2008/layout/VerticalCurvedList"/>
    <dgm:cxn modelId="{8FA17506-5D76-4589-A3C6-9A8660BF6ACD}" type="presParOf" srcId="{B2C01455-95C2-406F-824E-C9C60DF8468E}" destId="{429BEAD0-6541-4213-B750-184AFB0DF7DD}" srcOrd="0" destOrd="0" presId="urn:microsoft.com/office/officeart/2008/layout/VerticalCurvedList"/>
    <dgm:cxn modelId="{B1BAA625-E54F-421F-BA5A-2F187176C8DC}" type="presParOf" srcId="{429BEAD0-6541-4213-B750-184AFB0DF7DD}" destId="{2427B3DA-C095-48EC-AA20-76080888498E}" srcOrd="0" destOrd="0" presId="urn:microsoft.com/office/officeart/2008/layout/VerticalCurvedList"/>
    <dgm:cxn modelId="{EAADB03F-449C-4AA6-B84D-A6B777CBE871}" type="presParOf" srcId="{2427B3DA-C095-48EC-AA20-76080888498E}" destId="{02B36244-81B8-4F36-83B6-914C9E325BC7}" srcOrd="0" destOrd="0" presId="urn:microsoft.com/office/officeart/2008/layout/VerticalCurvedList"/>
    <dgm:cxn modelId="{AADA5394-62A5-458F-BF60-900E69ED3B28}" type="presParOf" srcId="{2427B3DA-C095-48EC-AA20-76080888498E}" destId="{8D035507-EA5C-47C4-8B4D-F8A17F48FF64}" srcOrd="1" destOrd="0" presId="urn:microsoft.com/office/officeart/2008/layout/VerticalCurvedList"/>
    <dgm:cxn modelId="{5B43FE62-7E4E-48D3-8DF9-16B318B1D137}" type="presParOf" srcId="{2427B3DA-C095-48EC-AA20-76080888498E}" destId="{7E0CA4B9-6669-4A5C-AB2F-ADD77C946A65}" srcOrd="2" destOrd="0" presId="urn:microsoft.com/office/officeart/2008/layout/VerticalCurvedList"/>
    <dgm:cxn modelId="{B03F9048-1940-4531-BCBE-81B752A92B00}" type="presParOf" srcId="{2427B3DA-C095-48EC-AA20-76080888498E}" destId="{C14755A9-5CF0-473E-9DB0-088EE00610A7}" srcOrd="3" destOrd="0" presId="urn:microsoft.com/office/officeart/2008/layout/VerticalCurvedList"/>
    <dgm:cxn modelId="{1D11F71B-02E4-4ADD-A568-A304C0118EF8}" type="presParOf" srcId="{429BEAD0-6541-4213-B750-184AFB0DF7DD}" destId="{EE698B36-DF98-4DE0-9E58-0E33C19546FF}" srcOrd="1" destOrd="0" presId="urn:microsoft.com/office/officeart/2008/layout/VerticalCurvedList"/>
    <dgm:cxn modelId="{2E5ADF32-1912-498F-B88C-AEAF66ADDA24}" type="presParOf" srcId="{429BEAD0-6541-4213-B750-184AFB0DF7DD}" destId="{37861AE6-C6CE-45D2-89F6-C42D2AD4E30A}" srcOrd="2" destOrd="0" presId="urn:microsoft.com/office/officeart/2008/layout/VerticalCurvedList"/>
    <dgm:cxn modelId="{A77880FF-1220-4861-B46C-F16EB60ED766}" type="presParOf" srcId="{37861AE6-C6CE-45D2-89F6-C42D2AD4E30A}" destId="{9B0B38B2-ADAE-4BD2-A9F7-911C0EDB4C4F}" srcOrd="0" destOrd="0" presId="urn:microsoft.com/office/officeart/2008/layout/VerticalCurvedList"/>
    <dgm:cxn modelId="{0C8F82E2-9DD7-4111-9E7E-92D716E162FB}" type="presParOf" srcId="{429BEAD0-6541-4213-B750-184AFB0DF7DD}" destId="{90C68CA9-5A52-4131-9920-A38DD37622F3}" srcOrd="3" destOrd="0" presId="urn:microsoft.com/office/officeart/2008/layout/VerticalCurvedList"/>
    <dgm:cxn modelId="{676181C6-85F0-4357-92F6-199E03534182}" type="presParOf" srcId="{429BEAD0-6541-4213-B750-184AFB0DF7DD}" destId="{C8478356-8CBB-4577-AB29-B37837872F82}" srcOrd="4" destOrd="0" presId="urn:microsoft.com/office/officeart/2008/layout/VerticalCurvedList"/>
    <dgm:cxn modelId="{B05B1FFB-17A3-4D49-ACE3-6E7AFB9810FC}" type="presParOf" srcId="{C8478356-8CBB-4577-AB29-B37837872F82}" destId="{5F1CBCD9-5A52-454A-97BD-FA1071DB7D0C}" srcOrd="0" destOrd="0" presId="urn:microsoft.com/office/officeart/2008/layout/VerticalCurvedList"/>
    <dgm:cxn modelId="{423A03BC-1C8C-47C9-873A-9D4C509FD5FD}" type="presParOf" srcId="{429BEAD0-6541-4213-B750-184AFB0DF7DD}" destId="{C63511AA-8747-43DA-96C0-E98EC1307705}" srcOrd="5" destOrd="0" presId="urn:microsoft.com/office/officeart/2008/layout/VerticalCurvedList"/>
    <dgm:cxn modelId="{44D5D48D-6064-4C6A-87CE-DA9E85835854}" type="presParOf" srcId="{429BEAD0-6541-4213-B750-184AFB0DF7DD}" destId="{A6CFDA5A-FBF8-4392-A005-0F88144B80AD}" srcOrd="6" destOrd="0" presId="urn:microsoft.com/office/officeart/2008/layout/VerticalCurvedList"/>
    <dgm:cxn modelId="{90DBA68F-6435-49A6-80E6-FF15A4BDBBE6}" type="presParOf" srcId="{A6CFDA5A-FBF8-4392-A005-0F88144B80AD}" destId="{5430C907-9A1D-4679-9D6B-925CF8B0577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F5DFC0-AE8A-4055-B578-4C94525624D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CD54BA0C-5E0C-4E49-B4BB-3E30379A5D76}">
      <dgm:prSet phldrT="[Text]" custT="1"/>
      <dgm:spPr/>
      <dgm:t>
        <a:bodyPr/>
        <a:lstStyle/>
        <a:p>
          <a:pPr>
            <a:spcAft>
              <a:spcPts val="600"/>
            </a:spcAft>
          </a:pPr>
          <a:r>
            <a:rPr lang="en-GB" sz="2800" dirty="0">
              <a:latin typeface="Lato" panose="020F0502020204030203" pitchFamily="34" charset="0"/>
              <a:ea typeface="Lato" panose="020F0502020204030203" pitchFamily="34" charset="0"/>
              <a:cs typeface="Lato" panose="020F0502020204030203" pitchFamily="34" charset="0"/>
            </a:rPr>
            <a:t>IARC-C19: Ongoing activities &amp; partnerships </a:t>
          </a:r>
          <a:endParaRPr lang="en-GB" sz="2300" dirty="0">
            <a:latin typeface="Lato" panose="020F0502020204030203" pitchFamily="34" charset="0"/>
            <a:ea typeface="Lato" panose="020F0502020204030203" pitchFamily="34" charset="0"/>
            <a:cs typeface="Lato" panose="020F0502020204030203" pitchFamily="34" charset="0"/>
          </a:endParaRPr>
        </a:p>
      </dgm:t>
    </dgm:pt>
    <dgm:pt modelId="{5530E7A6-683E-4342-A710-0BE269D19433}" type="sibTrans" cxnId="{D4050221-E521-4FED-9A48-74FB7924CCC2}">
      <dgm:prSet/>
      <dgm:spPr/>
      <dgm:t>
        <a:bodyPr/>
        <a:lstStyle/>
        <a:p>
          <a:endParaRPr lang="en-GB"/>
        </a:p>
      </dgm:t>
    </dgm:pt>
    <dgm:pt modelId="{198E2589-3AE8-4574-B8A5-5E50376F8AEB}" type="parTrans" cxnId="{D4050221-E521-4FED-9A48-74FB7924CCC2}">
      <dgm:prSet/>
      <dgm:spPr/>
      <dgm:t>
        <a:bodyPr/>
        <a:lstStyle/>
        <a:p>
          <a:endParaRPr lang="en-GB"/>
        </a:p>
      </dgm:t>
    </dgm:pt>
    <dgm:pt modelId="{EE5F7CFF-8B78-4374-8174-4F93733DC00F}">
      <dgm:prSet phldrT="[Text]"/>
      <dgm:spPr/>
      <dgm:t>
        <a:bodyPr/>
        <a:lstStyle/>
        <a:p>
          <a:pPr>
            <a:spcAft>
              <a:spcPts val="600"/>
            </a:spcAft>
          </a:pPr>
          <a:r>
            <a:rPr lang="en-GB" dirty="0">
              <a:latin typeface="Lato" panose="020F0502020204030203" pitchFamily="34" charset="0"/>
              <a:ea typeface="Lato" panose="020F0502020204030203" pitchFamily="34" charset="0"/>
              <a:cs typeface="Lato" panose="020F0502020204030203" pitchFamily="34" charset="0"/>
            </a:rPr>
            <a:t>Building for tomorrow –</a:t>
          </a:r>
        </a:p>
        <a:p>
          <a:pPr>
            <a:spcAft>
              <a:spcPts val="600"/>
            </a:spcAft>
          </a:pPr>
          <a:r>
            <a:rPr lang="en-GB" dirty="0">
              <a:latin typeface="Lato" panose="020F0502020204030203" pitchFamily="34" charset="0"/>
              <a:ea typeface="Lato" panose="020F0502020204030203" pitchFamily="34" charset="0"/>
              <a:cs typeface="Lato" panose="020F0502020204030203" pitchFamily="34" charset="0"/>
            </a:rPr>
            <a:t>IARC C-19 and future plans </a:t>
          </a:r>
        </a:p>
      </dgm:t>
    </dgm:pt>
    <dgm:pt modelId="{8C7E9778-2827-4404-9D7A-6680B1EBB1FC}" type="sibTrans" cxnId="{008EF227-3F9F-41BA-B388-FEC764CE2A77}">
      <dgm:prSet/>
      <dgm:spPr/>
      <dgm:t>
        <a:bodyPr/>
        <a:lstStyle/>
        <a:p>
          <a:endParaRPr lang="en-GB"/>
        </a:p>
      </dgm:t>
    </dgm:pt>
    <dgm:pt modelId="{1AFE051B-CC4F-4F9B-A11C-0C7024216A2F}" type="parTrans" cxnId="{008EF227-3F9F-41BA-B388-FEC764CE2A77}">
      <dgm:prSet/>
      <dgm:spPr/>
      <dgm:t>
        <a:bodyPr/>
        <a:lstStyle/>
        <a:p>
          <a:endParaRPr lang="en-GB"/>
        </a:p>
      </dgm:t>
    </dgm:pt>
    <dgm:pt modelId="{171B9135-EED9-4B97-AE26-BC8F031AA0A7}">
      <dgm:prSet custT="1"/>
      <dgm:spPr/>
      <dgm:t>
        <a:bodyPr/>
        <a:lstStyle/>
        <a:p>
          <a:r>
            <a:rPr lang="en-GB" sz="3200" dirty="0">
              <a:latin typeface="Lato" panose="020F0502020204030203" pitchFamily="34" charset="0"/>
              <a:ea typeface="Lato" panose="020F0502020204030203" pitchFamily="34" charset="0"/>
              <a:cs typeface="Lato" panose="020F0502020204030203" pitchFamily="34" charset="0"/>
            </a:rPr>
            <a:t>Building Partnership through the COVID-19 Pandemic</a:t>
          </a:r>
        </a:p>
      </dgm:t>
    </dgm:pt>
    <dgm:pt modelId="{2FCE38B2-C024-4EC9-B246-14D789445BA6}" type="parTrans" cxnId="{90EBB8A4-F1B8-40C9-A99B-68FF685211CB}">
      <dgm:prSet/>
      <dgm:spPr/>
      <dgm:t>
        <a:bodyPr/>
        <a:lstStyle/>
        <a:p>
          <a:endParaRPr lang="en-GB"/>
        </a:p>
      </dgm:t>
    </dgm:pt>
    <dgm:pt modelId="{FE110D0C-51CC-4154-A1B1-CA8F1AC36CBF}" type="sibTrans" cxnId="{90EBB8A4-F1B8-40C9-A99B-68FF685211CB}">
      <dgm:prSet/>
      <dgm:spPr/>
      <dgm:t>
        <a:bodyPr/>
        <a:lstStyle/>
        <a:p>
          <a:endParaRPr lang="en-GB"/>
        </a:p>
      </dgm:t>
    </dgm:pt>
    <dgm:pt modelId="{B2C01455-95C2-406F-824E-C9C60DF8468E}" type="pres">
      <dgm:prSet presAssocID="{72F5DFC0-AE8A-4055-B578-4C94525624D4}" presName="Name0" presStyleCnt="0">
        <dgm:presLayoutVars>
          <dgm:chMax val="7"/>
          <dgm:chPref val="7"/>
          <dgm:dir/>
        </dgm:presLayoutVars>
      </dgm:prSet>
      <dgm:spPr/>
    </dgm:pt>
    <dgm:pt modelId="{429BEAD0-6541-4213-B750-184AFB0DF7DD}" type="pres">
      <dgm:prSet presAssocID="{72F5DFC0-AE8A-4055-B578-4C94525624D4}" presName="Name1" presStyleCnt="0"/>
      <dgm:spPr/>
    </dgm:pt>
    <dgm:pt modelId="{2427B3DA-C095-48EC-AA20-76080888498E}" type="pres">
      <dgm:prSet presAssocID="{72F5DFC0-AE8A-4055-B578-4C94525624D4}" presName="cycle" presStyleCnt="0"/>
      <dgm:spPr/>
    </dgm:pt>
    <dgm:pt modelId="{02B36244-81B8-4F36-83B6-914C9E325BC7}" type="pres">
      <dgm:prSet presAssocID="{72F5DFC0-AE8A-4055-B578-4C94525624D4}" presName="srcNode" presStyleLbl="node1" presStyleIdx="0" presStyleCnt="3"/>
      <dgm:spPr/>
    </dgm:pt>
    <dgm:pt modelId="{8D035507-EA5C-47C4-8B4D-F8A17F48FF64}" type="pres">
      <dgm:prSet presAssocID="{72F5DFC0-AE8A-4055-B578-4C94525624D4}" presName="conn" presStyleLbl="parChTrans1D2" presStyleIdx="0" presStyleCnt="1"/>
      <dgm:spPr/>
    </dgm:pt>
    <dgm:pt modelId="{7E0CA4B9-6669-4A5C-AB2F-ADD77C946A65}" type="pres">
      <dgm:prSet presAssocID="{72F5DFC0-AE8A-4055-B578-4C94525624D4}" presName="extraNode" presStyleLbl="node1" presStyleIdx="0" presStyleCnt="3"/>
      <dgm:spPr/>
    </dgm:pt>
    <dgm:pt modelId="{C14755A9-5CF0-473E-9DB0-088EE00610A7}" type="pres">
      <dgm:prSet presAssocID="{72F5DFC0-AE8A-4055-B578-4C94525624D4}" presName="dstNode" presStyleLbl="node1" presStyleIdx="0" presStyleCnt="3"/>
      <dgm:spPr/>
    </dgm:pt>
    <dgm:pt modelId="{EE698B36-DF98-4DE0-9E58-0E33C19546FF}" type="pres">
      <dgm:prSet presAssocID="{171B9135-EED9-4B97-AE26-BC8F031AA0A7}" presName="text_1" presStyleLbl="node1" presStyleIdx="0" presStyleCnt="3">
        <dgm:presLayoutVars>
          <dgm:bulletEnabled val="1"/>
        </dgm:presLayoutVars>
      </dgm:prSet>
      <dgm:spPr/>
    </dgm:pt>
    <dgm:pt modelId="{37861AE6-C6CE-45D2-89F6-C42D2AD4E30A}" type="pres">
      <dgm:prSet presAssocID="{171B9135-EED9-4B97-AE26-BC8F031AA0A7}" presName="accent_1" presStyleCnt="0"/>
      <dgm:spPr/>
    </dgm:pt>
    <dgm:pt modelId="{9B0B38B2-ADAE-4BD2-A9F7-911C0EDB4C4F}" type="pres">
      <dgm:prSet presAssocID="{171B9135-EED9-4B97-AE26-BC8F031AA0A7}" presName="accentRepeatNode" presStyleLbl="solidFgAcc1" presStyleIdx="0" presStyleCnt="3"/>
      <dgm:spPr>
        <a:blipFill rotWithShape="0">
          <a:blip xmlns:r="http://schemas.openxmlformats.org/officeDocument/2006/relationships" r:embed="rId1"/>
          <a:srcRect/>
          <a:stretch>
            <a:fillRect l="-32000" r="-32000"/>
          </a:stretch>
        </a:blipFill>
      </dgm:spPr>
    </dgm:pt>
    <dgm:pt modelId="{90C68CA9-5A52-4131-9920-A38DD37622F3}" type="pres">
      <dgm:prSet presAssocID="{CD54BA0C-5E0C-4E49-B4BB-3E30379A5D76}" presName="text_2" presStyleLbl="node1" presStyleIdx="1" presStyleCnt="3">
        <dgm:presLayoutVars>
          <dgm:bulletEnabled val="1"/>
        </dgm:presLayoutVars>
      </dgm:prSet>
      <dgm:spPr/>
    </dgm:pt>
    <dgm:pt modelId="{C8478356-8CBB-4577-AB29-B37837872F82}" type="pres">
      <dgm:prSet presAssocID="{CD54BA0C-5E0C-4E49-B4BB-3E30379A5D76}" presName="accent_2" presStyleCnt="0"/>
      <dgm:spPr/>
    </dgm:pt>
    <dgm:pt modelId="{5F1CBCD9-5A52-454A-97BD-FA1071DB7D0C}" type="pres">
      <dgm:prSet presAssocID="{CD54BA0C-5E0C-4E49-B4BB-3E30379A5D76}" presName="accentRepeatNode" presStyleLbl="solidFgAcc1" presStyleIdx="1" presStyleCnt="3"/>
      <dgm:spPr>
        <a:blipFill rotWithShape="0">
          <a:blip xmlns:r="http://schemas.openxmlformats.org/officeDocument/2006/relationships" r:embed="rId2"/>
          <a:srcRect/>
          <a:stretch>
            <a:fillRect l="-39000" r="-39000"/>
          </a:stretch>
        </a:blipFill>
      </dgm:spPr>
    </dgm:pt>
    <dgm:pt modelId="{C63511AA-8747-43DA-96C0-E98EC1307705}" type="pres">
      <dgm:prSet presAssocID="{EE5F7CFF-8B78-4374-8174-4F93733DC00F}" presName="text_3" presStyleLbl="node1" presStyleIdx="2" presStyleCnt="3">
        <dgm:presLayoutVars>
          <dgm:bulletEnabled val="1"/>
        </dgm:presLayoutVars>
      </dgm:prSet>
      <dgm:spPr/>
    </dgm:pt>
    <dgm:pt modelId="{A6CFDA5A-FBF8-4392-A005-0F88144B80AD}" type="pres">
      <dgm:prSet presAssocID="{EE5F7CFF-8B78-4374-8174-4F93733DC00F}" presName="accent_3" presStyleCnt="0"/>
      <dgm:spPr/>
    </dgm:pt>
    <dgm:pt modelId="{5430C907-9A1D-4679-9D6B-925CF8B0577C}" type="pres">
      <dgm:prSet presAssocID="{EE5F7CFF-8B78-4374-8174-4F93733DC00F}" presName="accentRepeatNode" presStyleLbl="solidFgAcc1" presStyleIdx="2" presStyleCnt="3"/>
      <dgm:spPr>
        <a:blipFill rotWithShape="0">
          <a:blip xmlns:r="http://schemas.openxmlformats.org/officeDocument/2006/relationships" r:embed="rId3"/>
          <a:srcRect/>
          <a:stretch>
            <a:fillRect l="-46000" r="-46000"/>
          </a:stretch>
        </a:blipFill>
      </dgm:spPr>
    </dgm:pt>
  </dgm:ptLst>
  <dgm:cxnLst>
    <dgm:cxn modelId="{C68ABE17-A75C-4AC9-99B8-E1904EF33317}" type="presOf" srcId="{FE110D0C-51CC-4154-A1B1-CA8F1AC36CBF}" destId="{8D035507-EA5C-47C4-8B4D-F8A17F48FF64}" srcOrd="0" destOrd="0" presId="urn:microsoft.com/office/officeart/2008/layout/VerticalCurvedList"/>
    <dgm:cxn modelId="{D4050221-E521-4FED-9A48-74FB7924CCC2}" srcId="{72F5DFC0-AE8A-4055-B578-4C94525624D4}" destId="{CD54BA0C-5E0C-4E49-B4BB-3E30379A5D76}" srcOrd="1" destOrd="0" parTransId="{198E2589-3AE8-4574-B8A5-5E50376F8AEB}" sibTransId="{5530E7A6-683E-4342-A710-0BE269D19433}"/>
    <dgm:cxn modelId="{008EF227-3F9F-41BA-B388-FEC764CE2A77}" srcId="{72F5DFC0-AE8A-4055-B578-4C94525624D4}" destId="{EE5F7CFF-8B78-4374-8174-4F93733DC00F}" srcOrd="2" destOrd="0" parTransId="{1AFE051B-CC4F-4F9B-A11C-0C7024216A2F}" sibTransId="{8C7E9778-2827-4404-9D7A-6680B1EBB1FC}"/>
    <dgm:cxn modelId="{9FCE3F40-7D49-4296-9A67-A758D31B6B9D}" type="presOf" srcId="{EE5F7CFF-8B78-4374-8174-4F93733DC00F}" destId="{C63511AA-8747-43DA-96C0-E98EC1307705}" srcOrd="0" destOrd="0" presId="urn:microsoft.com/office/officeart/2008/layout/VerticalCurvedList"/>
    <dgm:cxn modelId="{CB36CF47-A2B3-4C14-9ED8-23BD767EA9C1}" type="presOf" srcId="{72F5DFC0-AE8A-4055-B578-4C94525624D4}" destId="{B2C01455-95C2-406F-824E-C9C60DF8468E}" srcOrd="0" destOrd="0" presId="urn:microsoft.com/office/officeart/2008/layout/VerticalCurvedList"/>
    <dgm:cxn modelId="{90EBB8A4-F1B8-40C9-A99B-68FF685211CB}" srcId="{72F5DFC0-AE8A-4055-B578-4C94525624D4}" destId="{171B9135-EED9-4B97-AE26-BC8F031AA0A7}" srcOrd="0" destOrd="0" parTransId="{2FCE38B2-C024-4EC9-B246-14D789445BA6}" sibTransId="{FE110D0C-51CC-4154-A1B1-CA8F1AC36CBF}"/>
    <dgm:cxn modelId="{02304FE0-05C1-49F9-B861-A7903AE023F8}" type="presOf" srcId="{171B9135-EED9-4B97-AE26-BC8F031AA0A7}" destId="{EE698B36-DF98-4DE0-9E58-0E33C19546FF}" srcOrd="0" destOrd="0" presId="urn:microsoft.com/office/officeart/2008/layout/VerticalCurvedList"/>
    <dgm:cxn modelId="{CF7140ED-37AA-4D08-BBDA-076F94AB4894}" type="presOf" srcId="{CD54BA0C-5E0C-4E49-B4BB-3E30379A5D76}" destId="{90C68CA9-5A52-4131-9920-A38DD37622F3}" srcOrd="0" destOrd="0" presId="urn:microsoft.com/office/officeart/2008/layout/VerticalCurvedList"/>
    <dgm:cxn modelId="{8FA17506-5D76-4589-A3C6-9A8660BF6ACD}" type="presParOf" srcId="{B2C01455-95C2-406F-824E-C9C60DF8468E}" destId="{429BEAD0-6541-4213-B750-184AFB0DF7DD}" srcOrd="0" destOrd="0" presId="urn:microsoft.com/office/officeart/2008/layout/VerticalCurvedList"/>
    <dgm:cxn modelId="{B1BAA625-E54F-421F-BA5A-2F187176C8DC}" type="presParOf" srcId="{429BEAD0-6541-4213-B750-184AFB0DF7DD}" destId="{2427B3DA-C095-48EC-AA20-76080888498E}" srcOrd="0" destOrd="0" presId="urn:microsoft.com/office/officeart/2008/layout/VerticalCurvedList"/>
    <dgm:cxn modelId="{EAADB03F-449C-4AA6-B84D-A6B777CBE871}" type="presParOf" srcId="{2427B3DA-C095-48EC-AA20-76080888498E}" destId="{02B36244-81B8-4F36-83B6-914C9E325BC7}" srcOrd="0" destOrd="0" presId="urn:microsoft.com/office/officeart/2008/layout/VerticalCurvedList"/>
    <dgm:cxn modelId="{AADA5394-62A5-458F-BF60-900E69ED3B28}" type="presParOf" srcId="{2427B3DA-C095-48EC-AA20-76080888498E}" destId="{8D035507-EA5C-47C4-8B4D-F8A17F48FF64}" srcOrd="1" destOrd="0" presId="urn:microsoft.com/office/officeart/2008/layout/VerticalCurvedList"/>
    <dgm:cxn modelId="{5B43FE62-7E4E-48D3-8DF9-16B318B1D137}" type="presParOf" srcId="{2427B3DA-C095-48EC-AA20-76080888498E}" destId="{7E0CA4B9-6669-4A5C-AB2F-ADD77C946A65}" srcOrd="2" destOrd="0" presId="urn:microsoft.com/office/officeart/2008/layout/VerticalCurvedList"/>
    <dgm:cxn modelId="{B03F9048-1940-4531-BCBE-81B752A92B00}" type="presParOf" srcId="{2427B3DA-C095-48EC-AA20-76080888498E}" destId="{C14755A9-5CF0-473E-9DB0-088EE00610A7}" srcOrd="3" destOrd="0" presId="urn:microsoft.com/office/officeart/2008/layout/VerticalCurvedList"/>
    <dgm:cxn modelId="{1D11F71B-02E4-4ADD-A568-A304C0118EF8}" type="presParOf" srcId="{429BEAD0-6541-4213-B750-184AFB0DF7DD}" destId="{EE698B36-DF98-4DE0-9E58-0E33C19546FF}" srcOrd="1" destOrd="0" presId="urn:microsoft.com/office/officeart/2008/layout/VerticalCurvedList"/>
    <dgm:cxn modelId="{2E5ADF32-1912-498F-B88C-AEAF66ADDA24}" type="presParOf" srcId="{429BEAD0-6541-4213-B750-184AFB0DF7DD}" destId="{37861AE6-C6CE-45D2-89F6-C42D2AD4E30A}" srcOrd="2" destOrd="0" presId="urn:microsoft.com/office/officeart/2008/layout/VerticalCurvedList"/>
    <dgm:cxn modelId="{A77880FF-1220-4861-B46C-F16EB60ED766}" type="presParOf" srcId="{37861AE6-C6CE-45D2-89F6-C42D2AD4E30A}" destId="{9B0B38B2-ADAE-4BD2-A9F7-911C0EDB4C4F}" srcOrd="0" destOrd="0" presId="urn:microsoft.com/office/officeart/2008/layout/VerticalCurvedList"/>
    <dgm:cxn modelId="{0C8F82E2-9DD7-4111-9E7E-92D716E162FB}" type="presParOf" srcId="{429BEAD0-6541-4213-B750-184AFB0DF7DD}" destId="{90C68CA9-5A52-4131-9920-A38DD37622F3}" srcOrd="3" destOrd="0" presId="urn:microsoft.com/office/officeart/2008/layout/VerticalCurvedList"/>
    <dgm:cxn modelId="{676181C6-85F0-4357-92F6-199E03534182}" type="presParOf" srcId="{429BEAD0-6541-4213-B750-184AFB0DF7DD}" destId="{C8478356-8CBB-4577-AB29-B37837872F82}" srcOrd="4" destOrd="0" presId="urn:microsoft.com/office/officeart/2008/layout/VerticalCurvedList"/>
    <dgm:cxn modelId="{B05B1FFB-17A3-4D49-ACE3-6E7AFB9810FC}" type="presParOf" srcId="{C8478356-8CBB-4577-AB29-B37837872F82}" destId="{5F1CBCD9-5A52-454A-97BD-FA1071DB7D0C}" srcOrd="0" destOrd="0" presId="urn:microsoft.com/office/officeart/2008/layout/VerticalCurvedList"/>
    <dgm:cxn modelId="{423A03BC-1C8C-47C9-873A-9D4C509FD5FD}" type="presParOf" srcId="{429BEAD0-6541-4213-B750-184AFB0DF7DD}" destId="{C63511AA-8747-43DA-96C0-E98EC1307705}" srcOrd="5" destOrd="0" presId="urn:microsoft.com/office/officeart/2008/layout/VerticalCurvedList"/>
    <dgm:cxn modelId="{44D5D48D-6064-4C6A-87CE-DA9E85835854}" type="presParOf" srcId="{429BEAD0-6541-4213-B750-184AFB0DF7DD}" destId="{A6CFDA5A-FBF8-4392-A005-0F88144B80AD}" srcOrd="6" destOrd="0" presId="urn:microsoft.com/office/officeart/2008/layout/VerticalCurvedList"/>
    <dgm:cxn modelId="{90DBA68F-6435-49A6-80E6-FF15A4BDBBE6}" type="presParOf" srcId="{A6CFDA5A-FBF8-4392-A005-0F88144B80AD}" destId="{5430C907-9A1D-4679-9D6B-925CF8B0577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F5DFC0-AE8A-4055-B578-4C94525624D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CD54BA0C-5E0C-4E49-B4BB-3E30379A5D76}">
      <dgm:prSet phldrT="[Text]"/>
      <dgm:spPr/>
      <dgm:t>
        <a:bodyPr/>
        <a:lstStyle/>
        <a:p>
          <a:pPr>
            <a:spcAft>
              <a:spcPts val="600"/>
            </a:spcAft>
          </a:pPr>
          <a:r>
            <a:rPr lang="en-GB" dirty="0">
              <a:latin typeface="Lato" panose="020F0502020204030203" pitchFamily="34" charset="0"/>
              <a:ea typeface="Lato" panose="020F0502020204030203" pitchFamily="34" charset="0"/>
              <a:cs typeface="Lato" panose="020F0502020204030203" pitchFamily="34" charset="0"/>
            </a:rPr>
            <a:t>Building partnerships – </a:t>
          </a:r>
          <a:br>
            <a:rPr lang="en-GB" dirty="0">
              <a:latin typeface="Lato" panose="020F0502020204030203" pitchFamily="34" charset="0"/>
              <a:ea typeface="Lato" panose="020F0502020204030203" pitchFamily="34" charset="0"/>
              <a:cs typeface="Lato" panose="020F0502020204030203" pitchFamily="34" charset="0"/>
            </a:rPr>
          </a:br>
          <a:r>
            <a:rPr lang="en-GB" dirty="0">
              <a:latin typeface="Lato" panose="020F0502020204030203" pitchFamily="34" charset="0"/>
              <a:ea typeface="Lato" panose="020F0502020204030203" pitchFamily="34" charset="0"/>
              <a:cs typeface="Lato" panose="020F0502020204030203" pitchFamily="34" charset="0"/>
            </a:rPr>
            <a:t>the last two years </a:t>
          </a:r>
        </a:p>
      </dgm:t>
    </dgm:pt>
    <dgm:pt modelId="{5530E7A6-683E-4342-A710-0BE269D19433}" type="sibTrans" cxnId="{D4050221-E521-4FED-9A48-74FB7924CCC2}">
      <dgm:prSet/>
      <dgm:spPr/>
      <dgm:t>
        <a:bodyPr/>
        <a:lstStyle/>
        <a:p>
          <a:endParaRPr lang="en-GB"/>
        </a:p>
      </dgm:t>
    </dgm:pt>
    <dgm:pt modelId="{198E2589-3AE8-4574-B8A5-5E50376F8AEB}" type="parTrans" cxnId="{D4050221-E521-4FED-9A48-74FB7924CCC2}">
      <dgm:prSet/>
      <dgm:spPr/>
      <dgm:t>
        <a:bodyPr/>
        <a:lstStyle/>
        <a:p>
          <a:endParaRPr lang="en-GB"/>
        </a:p>
      </dgm:t>
    </dgm:pt>
    <dgm:pt modelId="{EE5F7CFF-8B78-4374-8174-4F93733DC00F}">
      <dgm:prSet phldrT="[Text]"/>
      <dgm:spPr/>
      <dgm:t>
        <a:bodyPr/>
        <a:lstStyle/>
        <a:p>
          <a:pPr>
            <a:spcAft>
              <a:spcPts val="600"/>
            </a:spcAft>
          </a:pPr>
          <a:r>
            <a:rPr lang="en-GB" dirty="0">
              <a:latin typeface="Lato" panose="020F0502020204030203" pitchFamily="34" charset="0"/>
              <a:ea typeface="Lato" panose="020F0502020204030203" pitchFamily="34" charset="0"/>
              <a:cs typeface="Lato" panose="020F0502020204030203" pitchFamily="34" charset="0"/>
            </a:rPr>
            <a:t>Building for tomorrow –</a:t>
          </a:r>
        </a:p>
        <a:p>
          <a:pPr>
            <a:spcAft>
              <a:spcPts val="600"/>
            </a:spcAft>
          </a:pPr>
          <a:r>
            <a:rPr lang="en-GB" dirty="0">
              <a:latin typeface="Lato" panose="020F0502020204030203" pitchFamily="34" charset="0"/>
              <a:ea typeface="Lato" panose="020F0502020204030203" pitchFamily="34" charset="0"/>
              <a:cs typeface="Lato" panose="020F0502020204030203" pitchFamily="34" charset="0"/>
            </a:rPr>
            <a:t>IARC C-19 and future plans </a:t>
          </a:r>
        </a:p>
      </dgm:t>
    </dgm:pt>
    <dgm:pt modelId="{8C7E9778-2827-4404-9D7A-6680B1EBB1FC}" type="sibTrans" cxnId="{008EF227-3F9F-41BA-B388-FEC764CE2A77}">
      <dgm:prSet/>
      <dgm:spPr/>
      <dgm:t>
        <a:bodyPr/>
        <a:lstStyle/>
        <a:p>
          <a:endParaRPr lang="en-GB"/>
        </a:p>
      </dgm:t>
    </dgm:pt>
    <dgm:pt modelId="{1AFE051B-CC4F-4F9B-A11C-0C7024216A2F}" type="parTrans" cxnId="{008EF227-3F9F-41BA-B388-FEC764CE2A77}">
      <dgm:prSet/>
      <dgm:spPr/>
      <dgm:t>
        <a:bodyPr/>
        <a:lstStyle/>
        <a:p>
          <a:endParaRPr lang="en-GB"/>
        </a:p>
      </dgm:t>
    </dgm:pt>
    <dgm:pt modelId="{171B9135-EED9-4B97-AE26-BC8F031AA0A7}">
      <dgm:prSet custT="1"/>
      <dgm:spPr/>
      <dgm:t>
        <a:bodyPr/>
        <a:lstStyle/>
        <a:p>
          <a:r>
            <a:rPr lang="en-GB" sz="3200" dirty="0">
              <a:latin typeface="Lato" panose="020F0502020204030203" pitchFamily="34" charset="0"/>
              <a:ea typeface="Lato" panose="020F0502020204030203" pitchFamily="34" charset="0"/>
              <a:cs typeface="Lato" panose="020F0502020204030203" pitchFamily="34" charset="0"/>
            </a:rPr>
            <a:t>Global context</a:t>
          </a:r>
        </a:p>
      </dgm:t>
    </dgm:pt>
    <dgm:pt modelId="{2FCE38B2-C024-4EC9-B246-14D789445BA6}" type="parTrans" cxnId="{90EBB8A4-F1B8-40C9-A99B-68FF685211CB}">
      <dgm:prSet/>
      <dgm:spPr/>
      <dgm:t>
        <a:bodyPr/>
        <a:lstStyle/>
        <a:p>
          <a:endParaRPr lang="en-GB"/>
        </a:p>
      </dgm:t>
    </dgm:pt>
    <dgm:pt modelId="{FE110D0C-51CC-4154-A1B1-CA8F1AC36CBF}" type="sibTrans" cxnId="{90EBB8A4-F1B8-40C9-A99B-68FF685211CB}">
      <dgm:prSet/>
      <dgm:spPr/>
      <dgm:t>
        <a:bodyPr/>
        <a:lstStyle/>
        <a:p>
          <a:endParaRPr lang="en-GB"/>
        </a:p>
      </dgm:t>
    </dgm:pt>
    <dgm:pt modelId="{B2C01455-95C2-406F-824E-C9C60DF8468E}" type="pres">
      <dgm:prSet presAssocID="{72F5DFC0-AE8A-4055-B578-4C94525624D4}" presName="Name0" presStyleCnt="0">
        <dgm:presLayoutVars>
          <dgm:chMax val="7"/>
          <dgm:chPref val="7"/>
          <dgm:dir/>
        </dgm:presLayoutVars>
      </dgm:prSet>
      <dgm:spPr/>
    </dgm:pt>
    <dgm:pt modelId="{429BEAD0-6541-4213-B750-184AFB0DF7DD}" type="pres">
      <dgm:prSet presAssocID="{72F5DFC0-AE8A-4055-B578-4C94525624D4}" presName="Name1" presStyleCnt="0"/>
      <dgm:spPr/>
    </dgm:pt>
    <dgm:pt modelId="{2427B3DA-C095-48EC-AA20-76080888498E}" type="pres">
      <dgm:prSet presAssocID="{72F5DFC0-AE8A-4055-B578-4C94525624D4}" presName="cycle" presStyleCnt="0"/>
      <dgm:spPr/>
    </dgm:pt>
    <dgm:pt modelId="{02B36244-81B8-4F36-83B6-914C9E325BC7}" type="pres">
      <dgm:prSet presAssocID="{72F5DFC0-AE8A-4055-B578-4C94525624D4}" presName="srcNode" presStyleLbl="node1" presStyleIdx="0" presStyleCnt="3"/>
      <dgm:spPr/>
    </dgm:pt>
    <dgm:pt modelId="{8D035507-EA5C-47C4-8B4D-F8A17F48FF64}" type="pres">
      <dgm:prSet presAssocID="{72F5DFC0-AE8A-4055-B578-4C94525624D4}" presName="conn" presStyleLbl="parChTrans1D2" presStyleIdx="0" presStyleCnt="1"/>
      <dgm:spPr/>
    </dgm:pt>
    <dgm:pt modelId="{7E0CA4B9-6669-4A5C-AB2F-ADD77C946A65}" type="pres">
      <dgm:prSet presAssocID="{72F5DFC0-AE8A-4055-B578-4C94525624D4}" presName="extraNode" presStyleLbl="node1" presStyleIdx="0" presStyleCnt="3"/>
      <dgm:spPr/>
    </dgm:pt>
    <dgm:pt modelId="{C14755A9-5CF0-473E-9DB0-088EE00610A7}" type="pres">
      <dgm:prSet presAssocID="{72F5DFC0-AE8A-4055-B578-4C94525624D4}" presName="dstNode" presStyleLbl="node1" presStyleIdx="0" presStyleCnt="3"/>
      <dgm:spPr/>
    </dgm:pt>
    <dgm:pt modelId="{EE698B36-DF98-4DE0-9E58-0E33C19546FF}" type="pres">
      <dgm:prSet presAssocID="{171B9135-EED9-4B97-AE26-BC8F031AA0A7}" presName="text_1" presStyleLbl="node1" presStyleIdx="0" presStyleCnt="3">
        <dgm:presLayoutVars>
          <dgm:bulletEnabled val="1"/>
        </dgm:presLayoutVars>
      </dgm:prSet>
      <dgm:spPr/>
    </dgm:pt>
    <dgm:pt modelId="{37861AE6-C6CE-45D2-89F6-C42D2AD4E30A}" type="pres">
      <dgm:prSet presAssocID="{171B9135-EED9-4B97-AE26-BC8F031AA0A7}" presName="accent_1" presStyleCnt="0"/>
      <dgm:spPr/>
    </dgm:pt>
    <dgm:pt modelId="{9B0B38B2-ADAE-4BD2-A9F7-911C0EDB4C4F}" type="pres">
      <dgm:prSet presAssocID="{171B9135-EED9-4B97-AE26-BC8F031AA0A7}" presName="accentRepeatNode" presStyleLbl="solidFgAcc1" presStyleIdx="0" presStyleCnt="3"/>
      <dgm:spPr>
        <a:blipFill rotWithShape="0">
          <a:blip xmlns:r="http://schemas.openxmlformats.org/officeDocument/2006/relationships" r:embed="rId1"/>
          <a:srcRect/>
          <a:stretch>
            <a:fillRect l="-32000" r="-32000"/>
          </a:stretch>
        </a:blipFill>
      </dgm:spPr>
    </dgm:pt>
    <dgm:pt modelId="{90C68CA9-5A52-4131-9920-A38DD37622F3}" type="pres">
      <dgm:prSet presAssocID="{CD54BA0C-5E0C-4E49-B4BB-3E30379A5D76}" presName="text_2" presStyleLbl="node1" presStyleIdx="1" presStyleCnt="3">
        <dgm:presLayoutVars>
          <dgm:bulletEnabled val="1"/>
        </dgm:presLayoutVars>
      </dgm:prSet>
      <dgm:spPr/>
    </dgm:pt>
    <dgm:pt modelId="{C8478356-8CBB-4577-AB29-B37837872F82}" type="pres">
      <dgm:prSet presAssocID="{CD54BA0C-5E0C-4E49-B4BB-3E30379A5D76}" presName="accent_2" presStyleCnt="0"/>
      <dgm:spPr/>
    </dgm:pt>
    <dgm:pt modelId="{5F1CBCD9-5A52-454A-97BD-FA1071DB7D0C}" type="pres">
      <dgm:prSet presAssocID="{CD54BA0C-5E0C-4E49-B4BB-3E30379A5D76}" presName="accentRepeatNode" presStyleLbl="solidFgAcc1" presStyleIdx="1" presStyleCnt="3"/>
      <dgm:spPr>
        <a:blipFill rotWithShape="0">
          <a:blip xmlns:r="http://schemas.openxmlformats.org/officeDocument/2006/relationships" r:embed="rId2"/>
          <a:srcRect/>
          <a:stretch>
            <a:fillRect l="-39000" r="-39000"/>
          </a:stretch>
        </a:blipFill>
      </dgm:spPr>
    </dgm:pt>
    <dgm:pt modelId="{C63511AA-8747-43DA-96C0-E98EC1307705}" type="pres">
      <dgm:prSet presAssocID="{EE5F7CFF-8B78-4374-8174-4F93733DC00F}" presName="text_3" presStyleLbl="node1" presStyleIdx="2" presStyleCnt="3">
        <dgm:presLayoutVars>
          <dgm:bulletEnabled val="1"/>
        </dgm:presLayoutVars>
      </dgm:prSet>
      <dgm:spPr/>
    </dgm:pt>
    <dgm:pt modelId="{A6CFDA5A-FBF8-4392-A005-0F88144B80AD}" type="pres">
      <dgm:prSet presAssocID="{EE5F7CFF-8B78-4374-8174-4F93733DC00F}" presName="accent_3" presStyleCnt="0"/>
      <dgm:spPr/>
    </dgm:pt>
    <dgm:pt modelId="{5430C907-9A1D-4679-9D6B-925CF8B0577C}" type="pres">
      <dgm:prSet presAssocID="{EE5F7CFF-8B78-4374-8174-4F93733DC00F}" presName="accentRepeatNode" presStyleLbl="solidFgAcc1" presStyleIdx="2" presStyleCnt="3"/>
      <dgm:spPr>
        <a:blipFill rotWithShape="0">
          <a:blip xmlns:r="http://schemas.openxmlformats.org/officeDocument/2006/relationships" r:embed="rId3"/>
          <a:srcRect/>
          <a:stretch>
            <a:fillRect l="-46000" r="-46000"/>
          </a:stretch>
        </a:blipFill>
      </dgm:spPr>
    </dgm:pt>
  </dgm:ptLst>
  <dgm:cxnLst>
    <dgm:cxn modelId="{C68ABE17-A75C-4AC9-99B8-E1904EF33317}" type="presOf" srcId="{FE110D0C-51CC-4154-A1B1-CA8F1AC36CBF}" destId="{8D035507-EA5C-47C4-8B4D-F8A17F48FF64}" srcOrd="0" destOrd="0" presId="urn:microsoft.com/office/officeart/2008/layout/VerticalCurvedList"/>
    <dgm:cxn modelId="{D4050221-E521-4FED-9A48-74FB7924CCC2}" srcId="{72F5DFC0-AE8A-4055-B578-4C94525624D4}" destId="{CD54BA0C-5E0C-4E49-B4BB-3E30379A5D76}" srcOrd="1" destOrd="0" parTransId="{198E2589-3AE8-4574-B8A5-5E50376F8AEB}" sibTransId="{5530E7A6-683E-4342-A710-0BE269D19433}"/>
    <dgm:cxn modelId="{008EF227-3F9F-41BA-B388-FEC764CE2A77}" srcId="{72F5DFC0-AE8A-4055-B578-4C94525624D4}" destId="{EE5F7CFF-8B78-4374-8174-4F93733DC00F}" srcOrd="2" destOrd="0" parTransId="{1AFE051B-CC4F-4F9B-A11C-0C7024216A2F}" sibTransId="{8C7E9778-2827-4404-9D7A-6680B1EBB1FC}"/>
    <dgm:cxn modelId="{9FCE3F40-7D49-4296-9A67-A758D31B6B9D}" type="presOf" srcId="{EE5F7CFF-8B78-4374-8174-4F93733DC00F}" destId="{C63511AA-8747-43DA-96C0-E98EC1307705}" srcOrd="0" destOrd="0" presId="urn:microsoft.com/office/officeart/2008/layout/VerticalCurvedList"/>
    <dgm:cxn modelId="{CB36CF47-A2B3-4C14-9ED8-23BD767EA9C1}" type="presOf" srcId="{72F5DFC0-AE8A-4055-B578-4C94525624D4}" destId="{B2C01455-95C2-406F-824E-C9C60DF8468E}" srcOrd="0" destOrd="0" presId="urn:microsoft.com/office/officeart/2008/layout/VerticalCurvedList"/>
    <dgm:cxn modelId="{90EBB8A4-F1B8-40C9-A99B-68FF685211CB}" srcId="{72F5DFC0-AE8A-4055-B578-4C94525624D4}" destId="{171B9135-EED9-4B97-AE26-BC8F031AA0A7}" srcOrd="0" destOrd="0" parTransId="{2FCE38B2-C024-4EC9-B246-14D789445BA6}" sibTransId="{FE110D0C-51CC-4154-A1B1-CA8F1AC36CBF}"/>
    <dgm:cxn modelId="{02304FE0-05C1-49F9-B861-A7903AE023F8}" type="presOf" srcId="{171B9135-EED9-4B97-AE26-BC8F031AA0A7}" destId="{EE698B36-DF98-4DE0-9E58-0E33C19546FF}" srcOrd="0" destOrd="0" presId="urn:microsoft.com/office/officeart/2008/layout/VerticalCurvedList"/>
    <dgm:cxn modelId="{CF7140ED-37AA-4D08-BBDA-076F94AB4894}" type="presOf" srcId="{CD54BA0C-5E0C-4E49-B4BB-3E30379A5D76}" destId="{90C68CA9-5A52-4131-9920-A38DD37622F3}" srcOrd="0" destOrd="0" presId="urn:microsoft.com/office/officeart/2008/layout/VerticalCurvedList"/>
    <dgm:cxn modelId="{8FA17506-5D76-4589-A3C6-9A8660BF6ACD}" type="presParOf" srcId="{B2C01455-95C2-406F-824E-C9C60DF8468E}" destId="{429BEAD0-6541-4213-B750-184AFB0DF7DD}" srcOrd="0" destOrd="0" presId="urn:microsoft.com/office/officeart/2008/layout/VerticalCurvedList"/>
    <dgm:cxn modelId="{B1BAA625-E54F-421F-BA5A-2F187176C8DC}" type="presParOf" srcId="{429BEAD0-6541-4213-B750-184AFB0DF7DD}" destId="{2427B3DA-C095-48EC-AA20-76080888498E}" srcOrd="0" destOrd="0" presId="urn:microsoft.com/office/officeart/2008/layout/VerticalCurvedList"/>
    <dgm:cxn modelId="{EAADB03F-449C-4AA6-B84D-A6B777CBE871}" type="presParOf" srcId="{2427B3DA-C095-48EC-AA20-76080888498E}" destId="{02B36244-81B8-4F36-83B6-914C9E325BC7}" srcOrd="0" destOrd="0" presId="urn:microsoft.com/office/officeart/2008/layout/VerticalCurvedList"/>
    <dgm:cxn modelId="{AADA5394-62A5-458F-BF60-900E69ED3B28}" type="presParOf" srcId="{2427B3DA-C095-48EC-AA20-76080888498E}" destId="{8D035507-EA5C-47C4-8B4D-F8A17F48FF64}" srcOrd="1" destOrd="0" presId="urn:microsoft.com/office/officeart/2008/layout/VerticalCurvedList"/>
    <dgm:cxn modelId="{5B43FE62-7E4E-48D3-8DF9-16B318B1D137}" type="presParOf" srcId="{2427B3DA-C095-48EC-AA20-76080888498E}" destId="{7E0CA4B9-6669-4A5C-AB2F-ADD77C946A65}" srcOrd="2" destOrd="0" presId="urn:microsoft.com/office/officeart/2008/layout/VerticalCurvedList"/>
    <dgm:cxn modelId="{B03F9048-1940-4531-BCBE-81B752A92B00}" type="presParOf" srcId="{2427B3DA-C095-48EC-AA20-76080888498E}" destId="{C14755A9-5CF0-473E-9DB0-088EE00610A7}" srcOrd="3" destOrd="0" presId="urn:microsoft.com/office/officeart/2008/layout/VerticalCurvedList"/>
    <dgm:cxn modelId="{1D11F71B-02E4-4ADD-A568-A304C0118EF8}" type="presParOf" srcId="{429BEAD0-6541-4213-B750-184AFB0DF7DD}" destId="{EE698B36-DF98-4DE0-9E58-0E33C19546FF}" srcOrd="1" destOrd="0" presId="urn:microsoft.com/office/officeart/2008/layout/VerticalCurvedList"/>
    <dgm:cxn modelId="{2E5ADF32-1912-498F-B88C-AEAF66ADDA24}" type="presParOf" srcId="{429BEAD0-6541-4213-B750-184AFB0DF7DD}" destId="{37861AE6-C6CE-45D2-89F6-C42D2AD4E30A}" srcOrd="2" destOrd="0" presId="urn:microsoft.com/office/officeart/2008/layout/VerticalCurvedList"/>
    <dgm:cxn modelId="{A77880FF-1220-4861-B46C-F16EB60ED766}" type="presParOf" srcId="{37861AE6-C6CE-45D2-89F6-C42D2AD4E30A}" destId="{9B0B38B2-ADAE-4BD2-A9F7-911C0EDB4C4F}" srcOrd="0" destOrd="0" presId="urn:microsoft.com/office/officeart/2008/layout/VerticalCurvedList"/>
    <dgm:cxn modelId="{0C8F82E2-9DD7-4111-9E7E-92D716E162FB}" type="presParOf" srcId="{429BEAD0-6541-4213-B750-184AFB0DF7DD}" destId="{90C68CA9-5A52-4131-9920-A38DD37622F3}" srcOrd="3" destOrd="0" presId="urn:microsoft.com/office/officeart/2008/layout/VerticalCurvedList"/>
    <dgm:cxn modelId="{676181C6-85F0-4357-92F6-199E03534182}" type="presParOf" srcId="{429BEAD0-6541-4213-B750-184AFB0DF7DD}" destId="{C8478356-8CBB-4577-AB29-B37837872F82}" srcOrd="4" destOrd="0" presId="urn:microsoft.com/office/officeart/2008/layout/VerticalCurvedList"/>
    <dgm:cxn modelId="{B05B1FFB-17A3-4D49-ACE3-6E7AFB9810FC}" type="presParOf" srcId="{C8478356-8CBB-4577-AB29-B37837872F82}" destId="{5F1CBCD9-5A52-454A-97BD-FA1071DB7D0C}" srcOrd="0" destOrd="0" presId="urn:microsoft.com/office/officeart/2008/layout/VerticalCurvedList"/>
    <dgm:cxn modelId="{423A03BC-1C8C-47C9-873A-9D4C509FD5FD}" type="presParOf" srcId="{429BEAD0-6541-4213-B750-184AFB0DF7DD}" destId="{C63511AA-8747-43DA-96C0-E98EC1307705}" srcOrd="5" destOrd="0" presId="urn:microsoft.com/office/officeart/2008/layout/VerticalCurvedList"/>
    <dgm:cxn modelId="{44D5D48D-6064-4C6A-87CE-DA9E85835854}" type="presParOf" srcId="{429BEAD0-6541-4213-B750-184AFB0DF7DD}" destId="{A6CFDA5A-FBF8-4392-A005-0F88144B80AD}" srcOrd="6" destOrd="0" presId="urn:microsoft.com/office/officeart/2008/layout/VerticalCurvedList"/>
    <dgm:cxn modelId="{90DBA68F-6435-49A6-80E6-FF15A4BDBBE6}" type="presParOf" srcId="{A6CFDA5A-FBF8-4392-A005-0F88144B80AD}" destId="{5430C907-9A1D-4679-9D6B-925CF8B0577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035507-EA5C-47C4-8B4D-F8A17F48FF64}">
      <dsp:nvSpPr>
        <dsp:cNvPr id="0" name=""/>
        <dsp:cNvSpPr/>
      </dsp:nvSpPr>
      <dsp:spPr>
        <a:xfrm>
          <a:off x="-5780084" y="-884854"/>
          <a:ext cx="6882819" cy="6882819"/>
        </a:xfrm>
        <a:prstGeom prst="blockArc">
          <a:avLst>
            <a:gd name="adj1" fmla="val 18900000"/>
            <a:gd name="adj2" fmla="val 2700000"/>
            <a:gd name="adj3" fmla="val 31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698B36-DF98-4DE0-9E58-0E33C19546FF}">
      <dsp:nvSpPr>
        <dsp:cNvPr id="0" name=""/>
        <dsp:cNvSpPr/>
      </dsp:nvSpPr>
      <dsp:spPr>
        <a:xfrm>
          <a:off x="709699" y="511311"/>
          <a:ext cx="6319962" cy="10226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1706" tIns="81280" rIns="81280" bIns="81280" numCol="1" spcCol="1270" anchor="ctr" anchorCtr="0">
          <a:noAutofit/>
        </a:bodyPr>
        <a:lstStyle/>
        <a:p>
          <a:pPr marL="0" lvl="0" indent="0" algn="l" defTabSz="1422400">
            <a:lnSpc>
              <a:spcPct val="90000"/>
            </a:lnSpc>
            <a:spcBef>
              <a:spcPct val="0"/>
            </a:spcBef>
            <a:spcAft>
              <a:spcPct val="35000"/>
            </a:spcAft>
            <a:buNone/>
          </a:pPr>
          <a:r>
            <a:rPr lang="en-GB" sz="3200" kern="1200" dirty="0">
              <a:latin typeface="Lato" panose="020F0502020204030203" pitchFamily="34" charset="0"/>
              <a:ea typeface="Lato" panose="020F0502020204030203" pitchFamily="34" charset="0"/>
              <a:cs typeface="Lato" panose="020F0502020204030203" pitchFamily="34" charset="0"/>
            </a:rPr>
            <a:t>Building partnerships through the COVID-19 Pandemic</a:t>
          </a:r>
        </a:p>
      </dsp:txBody>
      <dsp:txXfrm>
        <a:off x="709699" y="511311"/>
        <a:ext cx="6319962" cy="1022622"/>
      </dsp:txXfrm>
    </dsp:sp>
    <dsp:sp modelId="{9B0B38B2-ADAE-4BD2-A9F7-911C0EDB4C4F}">
      <dsp:nvSpPr>
        <dsp:cNvPr id="0" name=""/>
        <dsp:cNvSpPr/>
      </dsp:nvSpPr>
      <dsp:spPr>
        <a:xfrm>
          <a:off x="70560" y="383483"/>
          <a:ext cx="1278277" cy="1278277"/>
        </a:xfrm>
        <a:prstGeom prst="ellipse">
          <a:avLst/>
        </a:prstGeom>
        <a:blipFill rotWithShape="0">
          <a:blip xmlns:r="http://schemas.openxmlformats.org/officeDocument/2006/relationships" r:embed="rId1"/>
          <a:srcRect/>
          <a:stretch>
            <a:fillRect l="-32000" r="-32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C68CA9-5A52-4131-9920-A38DD37622F3}">
      <dsp:nvSpPr>
        <dsp:cNvPr id="0" name=""/>
        <dsp:cNvSpPr/>
      </dsp:nvSpPr>
      <dsp:spPr>
        <a:xfrm>
          <a:off x="1081422" y="2045244"/>
          <a:ext cx="5948239" cy="10226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1706" tIns="73660" rIns="73660" bIns="73660" numCol="1" spcCol="1270" anchor="ctr" anchorCtr="0">
          <a:noAutofit/>
        </a:bodyPr>
        <a:lstStyle/>
        <a:p>
          <a:pPr marL="0" lvl="0" indent="0" algn="l" defTabSz="1289050">
            <a:lnSpc>
              <a:spcPct val="90000"/>
            </a:lnSpc>
            <a:spcBef>
              <a:spcPct val="0"/>
            </a:spcBef>
            <a:spcAft>
              <a:spcPts val="600"/>
            </a:spcAft>
            <a:buNone/>
          </a:pPr>
          <a:r>
            <a:rPr lang="en-GB" sz="2900" kern="1200" dirty="0">
              <a:latin typeface="Lato" panose="020F0502020204030203" pitchFamily="34" charset="0"/>
              <a:ea typeface="Lato" panose="020F0502020204030203" pitchFamily="34" charset="0"/>
              <a:cs typeface="Lato" panose="020F0502020204030203" pitchFamily="34" charset="0"/>
            </a:rPr>
            <a:t>IARC-C19: Ongoing activities and partnerships</a:t>
          </a:r>
        </a:p>
      </dsp:txBody>
      <dsp:txXfrm>
        <a:off x="1081422" y="2045244"/>
        <a:ext cx="5948239" cy="1022622"/>
      </dsp:txXfrm>
    </dsp:sp>
    <dsp:sp modelId="{5F1CBCD9-5A52-454A-97BD-FA1071DB7D0C}">
      <dsp:nvSpPr>
        <dsp:cNvPr id="0" name=""/>
        <dsp:cNvSpPr/>
      </dsp:nvSpPr>
      <dsp:spPr>
        <a:xfrm>
          <a:off x="442284" y="1917416"/>
          <a:ext cx="1278277" cy="1278277"/>
        </a:xfrm>
        <a:prstGeom prst="ellipse">
          <a:avLst/>
        </a:prstGeom>
        <a:blipFill rotWithShape="0">
          <a:blip xmlns:r="http://schemas.openxmlformats.org/officeDocument/2006/relationships" r:embed="rId2"/>
          <a:srcRect/>
          <a:stretch>
            <a:fillRect l="-39000" r="-39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3511AA-8747-43DA-96C0-E98EC1307705}">
      <dsp:nvSpPr>
        <dsp:cNvPr id="0" name=""/>
        <dsp:cNvSpPr/>
      </dsp:nvSpPr>
      <dsp:spPr>
        <a:xfrm>
          <a:off x="709699" y="3579177"/>
          <a:ext cx="6319962" cy="10226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1706" tIns="73660" rIns="73660" bIns="73660" numCol="1" spcCol="1270" anchor="ctr" anchorCtr="0">
          <a:noAutofit/>
        </a:bodyPr>
        <a:lstStyle/>
        <a:p>
          <a:pPr marL="0" lvl="0" indent="0" algn="l" defTabSz="1289050">
            <a:lnSpc>
              <a:spcPct val="90000"/>
            </a:lnSpc>
            <a:spcBef>
              <a:spcPct val="0"/>
            </a:spcBef>
            <a:spcAft>
              <a:spcPts val="600"/>
            </a:spcAft>
            <a:buNone/>
          </a:pPr>
          <a:r>
            <a:rPr lang="en-GB" sz="2900" kern="1200" dirty="0">
              <a:latin typeface="Lato" panose="020F0502020204030203" pitchFamily="34" charset="0"/>
              <a:ea typeface="Lato" panose="020F0502020204030203" pitchFamily="34" charset="0"/>
              <a:cs typeface="Lato" panose="020F0502020204030203" pitchFamily="34" charset="0"/>
            </a:rPr>
            <a:t>Building for tomorrow –</a:t>
          </a:r>
        </a:p>
        <a:p>
          <a:pPr marL="0" lvl="0" indent="0" algn="l" defTabSz="1289050">
            <a:lnSpc>
              <a:spcPct val="90000"/>
            </a:lnSpc>
            <a:spcBef>
              <a:spcPct val="0"/>
            </a:spcBef>
            <a:spcAft>
              <a:spcPts val="600"/>
            </a:spcAft>
            <a:buNone/>
          </a:pPr>
          <a:r>
            <a:rPr lang="en-GB" sz="2900" kern="1200" dirty="0">
              <a:latin typeface="Lato" panose="020F0502020204030203" pitchFamily="34" charset="0"/>
              <a:ea typeface="Lato" panose="020F0502020204030203" pitchFamily="34" charset="0"/>
              <a:cs typeface="Lato" panose="020F0502020204030203" pitchFamily="34" charset="0"/>
            </a:rPr>
            <a:t>IARC C-19 and future plans </a:t>
          </a:r>
        </a:p>
      </dsp:txBody>
      <dsp:txXfrm>
        <a:off x="709699" y="3579177"/>
        <a:ext cx="6319962" cy="1022622"/>
      </dsp:txXfrm>
    </dsp:sp>
    <dsp:sp modelId="{5430C907-9A1D-4679-9D6B-925CF8B0577C}">
      <dsp:nvSpPr>
        <dsp:cNvPr id="0" name=""/>
        <dsp:cNvSpPr/>
      </dsp:nvSpPr>
      <dsp:spPr>
        <a:xfrm>
          <a:off x="70560" y="3451349"/>
          <a:ext cx="1278277" cy="1278277"/>
        </a:xfrm>
        <a:prstGeom prst="ellipse">
          <a:avLst/>
        </a:prstGeom>
        <a:blipFill rotWithShape="0">
          <a:blip xmlns:r="http://schemas.openxmlformats.org/officeDocument/2006/relationships" r:embed="rId3"/>
          <a:srcRect/>
          <a:stretch>
            <a:fillRect l="-46000" r="-46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035507-EA5C-47C4-8B4D-F8A17F48FF64}">
      <dsp:nvSpPr>
        <dsp:cNvPr id="0" name=""/>
        <dsp:cNvSpPr/>
      </dsp:nvSpPr>
      <dsp:spPr>
        <a:xfrm>
          <a:off x="-5780084" y="-884854"/>
          <a:ext cx="6882819" cy="6882819"/>
        </a:xfrm>
        <a:prstGeom prst="blockArc">
          <a:avLst>
            <a:gd name="adj1" fmla="val 18900000"/>
            <a:gd name="adj2" fmla="val 2700000"/>
            <a:gd name="adj3" fmla="val 31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698B36-DF98-4DE0-9E58-0E33C19546FF}">
      <dsp:nvSpPr>
        <dsp:cNvPr id="0" name=""/>
        <dsp:cNvSpPr/>
      </dsp:nvSpPr>
      <dsp:spPr>
        <a:xfrm>
          <a:off x="709699" y="511311"/>
          <a:ext cx="6319962" cy="10226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1706" tIns="81280" rIns="81280" bIns="81280" numCol="1" spcCol="1270" anchor="ctr" anchorCtr="0">
          <a:noAutofit/>
        </a:bodyPr>
        <a:lstStyle/>
        <a:p>
          <a:pPr marL="0" lvl="0" indent="0" algn="l" defTabSz="1422400">
            <a:lnSpc>
              <a:spcPct val="90000"/>
            </a:lnSpc>
            <a:spcBef>
              <a:spcPct val="0"/>
            </a:spcBef>
            <a:spcAft>
              <a:spcPct val="35000"/>
            </a:spcAft>
            <a:buNone/>
          </a:pPr>
          <a:r>
            <a:rPr lang="en-GB" sz="3200" kern="1200" dirty="0">
              <a:latin typeface="Lato" panose="020F0502020204030203" pitchFamily="34" charset="0"/>
              <a:ea typeface="Lato" panose="020F0502020204030203" pitchFamily="34" charset="0"/>
              <a:cs typeface="Lato" panose="020F0502020204030203" pitchFamily="34" charset="0"/>
            </a:rPr>
            <a:t>Building Partnership through the COVID-19 Pandemic</a:t>
          </a:r>
        </a:p>
      </dsp:txBody>
      <dsp:txXfrm>
        <a:off x="709699" y="511311"/>
        <a:ext cx="6319962" cy="1022622"/>
      </dsp:txXfrm>
    </dsp:sp>
    <dsp:sp modelId="{9B0B38B2-ADAE-4BD2-A9F7-911C0EDB4C4F}">
      <dsp:nvSpPr>
        <dsp:cNvPr id="0" name=""/>
        <dsp:cNvSpPr/>
      </dsp:nvSpPr>
      <dsp:spPr>
        <a:xfrm>
          <a:off x="70560" y="383483"/>
          <a:ext cx="1278277" cy="1278277"/>
        </a:xfrm>
        <a:prstGeom prst="ellipse">
          <a:avLst/>
        </a:prstGeom>
        <a:blipFill rotWithShape="0">
          <a:blip xmlns:r="http://schemas.openxmlformats.org/officeDocument/2006/relationships" r:embed="rId1"/>
          <a:srcRect/>
          <a:stretch>
            <a:fillRect l="-32000" r="-32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C68CA9-5A52-4131-9920-A38DD37622F3}">
      <dsp:nvSpPr>
        <dsp:cNvPr id="0" name=""/>
        <dsp:cNvSpPr/>
      </dsp:nvSpPr>
      <dsp:spPr>
        <a:xfrm>
          <a:off x="1081422" y="2045244"/>
          <a:ext cx="5948239" cy="10226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1706" tIns="71120" rIns="71120" bIns="71120" numCol="1" spcCol="1270" anchor="ctr" anchorCtr="0">
          <a:noAutofit/>
        </a:bodyPr>
        <a:lstStyle/>
        <a:p>
          <a:pPr marL="0" lvl="0" indent="0" algn="l" defTabSz="1244600">
            <a:lnSpc>
              <a:spcPct val="90000"/>
            </a:lnSpc>
            <a:spcBef>
              <a:spcPct val="0"/>
            </a:spcBef>
            <a:spcAft>
              <a:spcPts val="600"/>
            </a:spcAft>
            <a:buNone/>
          </a:pPr>
          <a:r>
            <a:rPr lang="en-GB" sz="2800" kern="1200" dirty="0">
              <a:latin typeface="Lato" panose="020F0502020204030203" pitchFamily="34" charset="0"/>
              <a:ea typeface="Lato" panose="020F0502020204030203" pitchFamily="34" charset="0"/>
              <a:cs typeface="Lato" panose="020F0502020204030203" pitchFamily="34" charset="0"/>
            </a:rPr>
            <a:t>IARC-C19: Ongoing activities &amp; partnerships </a:t>
          </a:r>
          <a:endParaRPr lang="en-GB" sz="2300" kern="1200" dirty="0">
            <a:latin typeface="Lato" panose="020F0502020204030203" pitchFamily="34" charset="0"/>
            <a:ea typeface="Lato" panose="020F0502020204030203" pitchFamily="34" charset="0"/>
            <a:cs typeface="Lato" panose="020F0502020204030203" pitchFamily="34" charset="0"/>
          </a:endParaRPr>
        </a:p>
      </dsp:txBody>
      <dsp:txXfrm>
        <a:off x="1081422" y="2045244"/>
        <a:ext cx="5948239" cy="1022622"/>
      </dsp:txXfrm>
    </dsp:sp>
    <dsp:sp modelId="{5F1CBCD9-5A52-454A-97BD-FA1071DB7D0C}">
      <dsp:nvSpPr>
        <dsp:cNvPr id="0" name=""/>
        <dsp:cNvSpPr/>
      </dsp:nvSpPr>
      <dsp:spPr>
        <a:xfrm>
          <a:off x="442284" y="1917416"/>
          <a:ext cx="1278277" cy="1278277"/>
        </a:xfrm>
        <a:prstGeom prst="ellipse">
          <a:avLst/>
        </a:prstGeom>
        <a:blipFill rotWithShape="0">
          <a:blip xmlns:r="http://schemas.openxmlformats.org/officeDocument/2006/relationships" r:embed="rId2"/>
          <a:srcRect/>
          <a:stretch>
            <a:fillRect l="-39000" r="-39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3511AA-8747-43DA-96C0-E98EC1307705}">
      <dsp:nvSpPr>
        <dsp:cNvPr id="0" name=""/>
        <dsp:cNvSpPr/>
      </dsp:nvSpPr>
      <dsp:spPr>
        <a:xfrm>
          <a:off x="709699" y="3579177"/>
          <a:ext cx="6319962" cy="10226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1706" tIns="73660" rIns="73660" bIns="73660" numCol="1" spcCol="1270" anchor="ctr" anchorCtr="0">
          <a:noAutofit/>
        </a:bodyPr>
        <a:lstStyle/>
        <a:p>
          <a:pPr marL="0" lvl="0" indent="0" algn="l" defTabSz="1289050">
            <a:lnSpc>
              <a:spcPct val="90000"/>
            </a:lnSpc>
            <a:spcBef>
              <a:spcPct val="0"/>
            </a:spcBef>
            <a:spcAft>
              <a:spcPts val="600"/>
            </a:spcAft>
            <a:buNone/>
          </a:pPr>
          <a:r>
            <a:rPr lang="en-GB" sz="2900" kern="1200" dirty="0">
              <a:latin typeface="Lato" panose="020F0502020204030203" pitchFamily="34" charset="0"/>
              <a:ea typeface="Lato" panose="020F0502020204030203" pitchFamily="34" charset="0"/>
              <a:cs typeface="Lato" panose="020F0502020204030203" pitchFamily="34" charset="0"/>
            </a:rPr>
            <a:t>Building for tomorrow –</a:t>
          </a:r>
        </a:p>
        <a:p>
          <a:pPr marL="0" lvl="0" indent="0" algn="l" defTabSz="1289050">
            <a:lnSpc>
              <a:spcPct val="90000"/>
            </a:lnSpc>
            <a:spcBef>
              <a:spcPct val="0"/>
            </a:spcBef>
            <a:spcAft>
              <a:spcPts val="600"/>
            </a:spcAft>
            <a:buNone/>
          </a:pPr>
          <a:r>
            <a:rPr lang="en-GB" sz="2900" kern="1200" dirty="0">
              <a:latin typeface="Lato" panose="020F0502020204030203" pitchFamily="34" charset="0"/>
              <a:ea typeface="Lato" panose="020F0502020204030203" pitchFamily="34" charset="0"/>
              <a:cs typeface="Lato" panose="020F0502020204030203" pitchFamily="34" charset="0"/>
            </a:rPr>
            <a:t>IARC C-19 and future plans </a:t>
          </a:r>
        </a:p>
      </dsp:txBody>
      <dsp:txXfrm>
        <a:off x="709699" y="3579177"/>
        <a:ext cx="6319962" cy="1022622"/>
      </dsp:txXfrm>
    </dsp:sp>
    <dsp:sp modelId="{5430C907-9A1D-4679-9D6B-925CF8B0577C}">
      <dsp:nvSpPr>
        <dsp:cNvPr id="0" name=""/>
        <dsp:cNvSpPr/>
      </dsp:nvSpPr>
      <dsp:spPr>
        <a:xfrm>
          <a:off x="70560" y="3451349"/>
          <a:ext cx="1278277" cy="1278277"/>
        </a:xfrm>
        <a:prstGeom prst="ellipse">
          <a:avLst/>
        </a:prstGeom>
        <a:blipFill rotWithShape="0">
          <a:blip xmlns:r="http://schemas.openxmlformats.org/officeDocument/2006/relationships" r:embed="rId3"/>
          <a:srcRect/>
          <a:stretch>
            <a:fillRect l="-46000" r="-46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035507-EA5C-47C4-8B4D-F8A17F48FF64}">
      <dsp:nvSpPr>
        <dsp:cNvPr id="0" name=""/>
        <dsp:cNvSpPr/>
      </dsp:nvSpPr>
      <dsp:spPr>
        <a:xfrm>
          <a:off x="-5780084" y="-884854"/>
          <a:ext cx="6882819" cy="6882819"/>
        </a:xfrm>
        <a:prstGeom prst="blockArc">
          <a:avLst>
            <a:gd name="adj1" fmla="val 18900000"/>
            <a:gd name="adj2" fmla="val 2700000"/>
            <a:gd name="adj3" fmla="val 31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698B36-DF98-4DE0-9E58-0E33C19546FF}">
      <dsp:nvSpPr>
        <dsp:cNvPr id="0" name=""/>
        <dsp:cNvSpPr/>
      </dsp:nvSpPr>
      <dsp:spPr>
        <a:xfrm>
          <a:off x="709699" y="511311"/>
          <a:ext cx="6319962" cy="10226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1706" tIns="81280" rIns="81280" bIns="81280" numCol="1" spcCol="1270" anchor="ctr" anchorCtr="0">
          <a:noAutofit/>
        </a:bodyPr>
        <a:lstStyle/>
        <a:p>
          <a:pPr marL="0" lvl="0" indent="0" algn="l" defTabSz="1422400">
            <a:lnSpc>
              <a:spcPct val="90000"/>
            </a:lnSpc>
            <a:spcBef>
              <a:spcPct val="0"/>
            </a:spcBef>
            <a:spcAft>
              <a:spcPct val="35000"/>
            </a:spcAft>
            <a:buNone/>
          </a:pPr>
          <a:r>
            <a:rPr lang="en-GB" sz="3200" kern="1200" dirty="0">
              <a:latin typeface="Lato" panose="020F0502020204030203" pitchFamily="34" charset="0"/>
              <a:ea typeface="Lato" panose="020F0502020204030203" pitchFamily="34" charset="0"/>
              <a:cs typeface="Lato" panose="020F0502020204030203" pitchFamily="34" charset="0"/>
            </a:rPr>
            <a:t>Global context</a:t>
          </a:r>
        </a:p>
      </dsp:txBody>
      <dsp:txXfrm>
        <a:off x="709699" y="511311"/>
        <a:ext cx="6319962" cy="1022622"/>
      </dsp:txXfrm>
    </dsp:sp>
    <dsp:sp modelId="{9B0B38B2-ADAE-4BD2-A9F7-911C0EDB4C4F}">
      <dsp:nvSpPr>
        <dsp:cNvPr id="0" name=""/>
        <dsp:cNvSpPr/>
      </dsp:nvSpPr>
      <dsp:spPr>
        <a:xfrm>
          <a:off x="70560" y="383483"/>
          <a:ext cx="1278277" cy="1278277"/>
        </a:xfrm>
        <a:prstGeom prst="ellipse">
          <a:avLst/>
        </a:prstGeom>
        <a:blipFill rotWithShape="0">
          <a:blip xmlns:r="http://schemas.openxmlformats.org/officeDocument/2006/relationships" r:embed="rId1"/>
          <a:srcRect/>
          <a:stretch>
            <a:fillRect l="-32000" r="-32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C68CA9-5A52-4131-9920-A38DD37622F3}">
      <dsp:nvSpPr>
        <dsp:cNvPr id="0" name=""/>
        <dsp:cNvSpPr/>
      </dsp:nvSpPr>
      <dsp:spPr>
        <a:xfrm>
          <a:off x="1081422" y="2045244"/>
          <a:ext cx="5948239" cy="10226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1706" tIns="73660" rIns="73660" bIns="73660" numCol="1" spcCol="1270" anchor="ctr" anchorCtr="0">
          <a:noAutofit/>
        </a:bodyPr>
        <a:lstStyle/>
        <a:p>
          <a:pPr marL="0" lvl="0" indent="0" algn="l" defTabSz="1289050">
            <a:lnSpc>
              <a:spcPct val="90000"/>
            </a:lnSpc>
            <a:spcBef>
              <a:spcPct val="0"/>
            </a:spcBef>
            <a:spcAft>
              <a:spcPts val="600"/>
            </a:spcAft>
            <a:buNone/>
          </a:pPr>
          <a:r>
            <a:rPr lang="en-GB" sz="2900" kern="1200" dirty="0">
              <a:latin typeface="Lato" panose="020F0502020204030203" pitchFamily="34" charset="0"/>
              <a:ea typeface="Lato" panose="020F0502020204030203" pitchFamily="34" charset="0"/>
              <a:cs typeface="Lato" panose="020F0502020204030203" pitchFamily="34" charset="0"/>
            </a:rPr>
            <a:t>Building partnerships – </a:t>
          </a:r>
          <a:br>
            <a:rPr lang="en-GB" sz="2900" kern="1200" dirty="0">
              <a:latin typeface="Lato" panose="020F0502020204030203" pitchFamily="34" charset="0"/>
              <a:ea typeface="Lato" panose="020F0502020204030203" pitchFamily="34" charset="0"/>
              <a:cs typeface="Lato" panose="020F0502020204030203" pitchFamily="34" charset="0"/>
            </a:rPr>
          </a:br>
          <a:r>
            <a:rPr lang="en-GB" sz="2900" kern="1200" dirty="0">
              <a:latin typeface="Lato" panose="020F0502020204030203" pitchFamily="34" charset="0"/>
              <a:ea typeface="Lato" panose="020F0502020204030203" pitchFamily="34" charset="0"/>
              <a:cs typeface="Lato" panose="020F0502020204030203" pitchFamily="34" charset="0"/>
            </a:rPr>
            <a:t>the last two years </a:t>
          </a:r>
        </a:p>
      </dsp:txBody>
      <dsp:txXfrm>
        <a:off x="1081422" y="2045244"/>
        <a:ext cx="5948239" cy="1022622"/>
      </dsp:txXfrm>
    </dsp:sp>
    <dsp:sp modelId="{5F1CBCD9-5A52-454A-97BD-FA1071DB7D0C}">
      <dsp:nvSpPr>
        <dsp:cNvPr id="0" name=""/>
        <dsp:cNvSpPr/>
      </dsp:nvSpPr>
      <dsp:spPr>
        <a:xfrm>
          <a:off x="442284" y="1917416"/>
          <a:ext cx="1278277" cy="1278277"/>
        </a:xfrm>
        <a:prstGeom prst="ellipse">
          <a:avLst/>
        </a:prstGeom>
        <a:blipFill rotWithShape="0">
          <a:blip xmlns:r="http://schemas.openxmlformats.org/officeDocument/2006/relationships" r:embed="rId2"/>
          <a:srcRect/>
          <a:stretch>
            <a:fillRect l="-39000" r="-39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3511AA-8747-43DA-96C0-E98EC1307705}">
      <dsp:nvSpPr>
        <dsp:cNvPr id="0" name=""/>
        <dsp:cNvSpPr/>
      </dsp:nvSpPr>
      <dsp:spPr>
        <a:xfrm>
          <a:off x="709699" y="3579177"/>
          <a:ext cx="6319962" cy="10226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1706" tIns="73660" rIns="73660" bIns="73660" numCol="1" spcCol="1270" anchor="ctr" anchorCtr="0">
          <a:noAutofit/>
        </a:bodyPr>
        <a:lstStyle/>
        <a:p>
          <a:pPr marL="0" lvl="0" indent="0" algn="l" defTabSz="1289050">
            <a:lnSpc>
              <a:spcPct val="90000"/>
            </a:lnSpc>
            <a:spcBef>
              <a:spcPct val="0"/>
            </a:spcBef>
            <a:spcAft>
              <a:spcPts val="600"/>
            </a:spcAft>
            <a:buNone/>
          </a:pPr>
          <a:r>
            <a:rPr lang="en-GB" sz="2900" kern="1200" dirty="0">
              <a:latin typeface="Lato" panose="020F0502020204030203" pitchFamily="34" charset="0"/>
              <a:ea typeface="Lato" panose="020F0502020204030203" pitchFamily="34" charset="0"/>
              <a:cs typeface="Lato" panose="020F0502020204030203" pitchFamily="34" charset="0"/>
            </a:rPr>
            <a:t>Building for tomorrow –</a:t>
          </a:r>
        </a:p>
        <a:p>
          <a:pPr marL="0" lvl="0" indent="0" algn="l" defTabSz="1289050">
            <a:lnSpc>
              <a:spcPct val="90000"/>
            </a:lnSpc>
            <a:spcBef>
              <a:spcPct val="0"/>
            </a:spcBef>
            <a:spcAft>
              <a:spcPts val="600"/>
            </a:spcAft>
            <a:buNone/>
          </a:pPr>
          <a:r>
            <a:rPr lang="en-GB" sz="2900" kern="1200" dirty="0">
              <a:latin typeface="Lato" panose="020F0502020204030203" pitchFamily="34" charset="0"/>
              <a:ea typeface="Lato" panose="020F0502020204030203" pitchFamily="34" charset="0"/>
              <a:cs typeface="Lato" panose="020F0502020204030203" pitchFamily="34" charset="0"/>
            </a:rPr>
            <a:t>IARC C-19 and future plans </a:t>
          </a:r>
        </a:p>
      </dsp:txBody>
      <dsp:txXfrm>
        <a:off x="709699" y="3579177"/>
        <a:ext cx="6319962" cy="1022622"/>
      </dsp:txXfrm>
    </dsp:sp>
    <dsp:sp modelId="{5430C907-9A1D-4679-9D6B-925CF8B0577C}">
      <dsp:nvSpPr>
        <dsp:cNvPr id="0" name=""/>
        <dsp:cNvSpPr/>
      </dsp:nvSpPr>
      <dsp:spPr>
        <a:xfrm>
          <a:off x="70560" y="3451349"/>
          <a:ext cx="1278277" cy="1278277"/>
        </a:xfrm>
        <a:prstGeom prst="ellipse">
          <a:avLst/>
        </a:prstGeom>
        <a:blipFill rotWithShape="0">
          <a:blip xmlns:r="http://schemas.openxmlformats.org/officeDocument/2006/relationships" r:embed="rId3"/>
          <a:srcRect/>
          <a:stretch>
            <a:fillRect l="-46000" r="-46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19476A9-43C1-6C42-BF05-BC0F0699F522}" type="datetimeFigureOut">
              <a:rPr lang="es-ES" smtClean="0"/>
              <a:t>09/02/2023</a:t>
            </a:fld>
            <a:endParaRPr lang="es-ES"/>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17261A2-AA1C-4540-9C31-ACF18D8D8F89}" type="slidenum">
              <a:rPr lang="es-ES" smtClean="0"/>
              <a:t>‹#›</a:t>
            </a:fld>
            <a:endParaRPr lang="es-ES"/>
          </a:p>
        </p:txBody>
      </p:sp>
    </p:spTree>
    <p:extLst>
      <p:ext uri="{BB962C8B-B14F-4D97-AF65-F5344CB8AC3E}">
        <p14:creationId xmlns:p14="http://schemas.microsoft.com/office/powerpoint/2010/main" val="3207108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7261A2-AA1C-4540-9C31-ACF18D8D8F89}" type="slidenum">
              <a:rPr lang="es-ES" smtClean="0"/>
              <a:t>1</a:t>
            </a:fld>
            <a:endParaRPr lang="es-ES"/>
          </a:p>
        </p:txBody>
      </p:sp>
    </p:spTree>
    <p:extLst>
      <p:ext uri="{BB962C8B-B14F-4D97-AF65-F5344CB8AC3E}">
        <p14:creationId xmlns:p14="http://schemas.microsoft.com/office/powerpoint/2010/main" val="233247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17261A2-AA1C-4540-9C31-ACF18D8D8F89}" type="slidenum">
              <a:rPr lang="es-ES" smtClean="0"/>
              <a:t>10</a:t>
            </a:fld>
            <a:endParaRPr lang="es-ES"/>
          </a:p>
        </p:txBody>
      </p:sp>
    </p:spTree>
    <p:extLst>
      <p:ext uri="{BB962C8B-B14F-4D97-AF65-F5344CB8AC3E}">
        <p14:creationId xmlns:p14="http://schemas.microsoft.com/office/powerpoint/2010/main" val="4084851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17261A2-AA1C-4540-9C31-ACF18D8D8F89}" type="slidenum">
              <a:rPr lang="es-ES" smtClean="0"/>
              <a:t>11</a:t>
            </a:fld>
            <a:endParaRPr lang="es-ES"/>
          </a:p>
        </p:txBody>
      </p:sp>
    </p:spTree>
    <p:extLst>
      <p:ext uri="{BB962C8B-B14F-4D97-AF65-F5344CB8AC3E}">
        <p14:creationId xmlns:p14="http://schemas.microsoft.com/office/powerpoint/2010/main" val="1877763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17261A2-AA1C-4540-9C31-ACF18D8D8F89}" type="slidenum">
              <a:rPr lang="es-ES" smtClean="0"/>
              <a:t>12</a:t>
            </a:fld>
            <a:endParaRPr lang="es-ES"/>
          </a:p>
        </p:txBody>
      </p:sp>
    </p:spTree>
    <p:extLst>
      <p:ext uri="{BB962C8B-B14F-4D97-AF65-F5344CB8AC3E}">
        <p14:creationId xmlns:p14="http://schemas.microsoft.com/office/powerpoint/2010/main" val="3794302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17261A2-AA1C-4540-9C31-ACF18D8D8F89}" type="slidenum">
              <a:rPr lang="es-ES" smtClean="0"/>
              <a:t>2</a:t>
            </a:fld>
            <a:endParaRPr lang="es-ES"/>
          </a:p>
        </p:txBody>
      </p:sp>
    </p:spTree>
    <p:extLst>
      <p:ext uri="{BB962C8B-B14F-4D97-AF65-F5344CB8AC3E}">
        <p14:creationId xmlns:p14="http://schemas.microsoft.com/office/powerpoint/2010/main" val="2823972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17261A2-AA1C-4540-9C31-ACF18D8D8F89}" type="slidenum">
              <a:rPr lang="es-ES" sz="1000" smtClean="0">
                <a:latin typeface="Lato" panose="020F0502020204030203" pitchFamily="34" charset="0"/>
                <a:ea typeface="Lato" panose="020F0502020204030203" pitchFamily="34" charset="0"/>
                <a:cs typeface="Lato" panose="020F0502020204030203" pitchFamily="34" charset="0"/>
              </a:rPr>
              <a:t>3</a:t>
            </a:fld>
            <a:endParaRPr lang="es-ES" sz="100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249304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F6B5AC4-3579-4754-B91D-9ED6840FB500}" type="slidenum">
              <a:rPr lang="en-AU" smtClean="0"/>
              <a:pPr/>
              <a:t>4</a:t>
            </a:fld>
            <a:endParaRPr lang="en-AU"/>
          </a:p>
        </p:txBody>
      </p:sp>
    </p:spTree>
    <p:extLst>
      <p:ext uri="{BB962C8B-B14F-4D97-AF65-F5344CB8AC3E}">
        <p14:creationId xmlns:p14="http://schemas.microsoft.com/office/powerpoint/2010/main" val="3158934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7261A2-AA1C-4540-9C31-ACF18D8D8F89}" type="slidenum">
              <a:rPr lang="es-ES" smtClean="0"/>
              <a:t>5</a:t>
            </a:fld>
            <a:endParaRPr lang="es-ES"/>
          </a:p>
        </p:txBody>
      </p:sp>
    </p:spTree>
    <p:extLst>
      <p:ext uri="{BB962C8B-B14F-4D97-AF65-F5344CB8AC3E}">
        <p14:creationId xmlns:p14="http://schemas.microsoft.com/office/powerpoint/2010/main" val="754942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900" dirty="0">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p:cNvSpPr>
            <a:spLocks noGrp="1"/>
          </p:cNvSpPr>
          <p:nvPr>
            <p:ph type="sldNum" sz="quarter" idx="5"/>
          </p:nvPr>
        </p:nvSpPr>
        <p:spPr/>
        <p:txBody>
          <a:bodyPr/>
          <a:lstStyle/>
          <a:p>
            <a:fld id="{917261A2-AA1C-4540-9C31-ACF18D8D8F89}" type="slidenum">
              <a:rPr lang="es-ES" smtClean="0"/>
              <a:t>6</a:t>
            </a:fld>
            <a:endParaRPr lang="es-ES"/>
          </a:p>
        </p:txBody>
      </p:sp>
    </p:spTree>
    <p:extLst>
      <p:ext uri="{BB962C8B-B14F-4D97-AF65-F5344CB8AC3E}">
        <p14:creationId xmlns:p14="http://schemas.microsoft.com/office/powerpoint/2010/main" val="3856162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7261A2-AA1C-4540-9C31-ACF18D8D8F89}" type="slidenum">
              <a:rPr lang="es-ES" smtClean="0"/>
              <a:t>7</a:t>
            </a:fld>
            <a:endParaRPr lang="es-ES"/>
          </a:p>
        </p:txBody>
      </p:sp>
    </p:spTree>
    <p:extLst>
      <p:ext uri="{BB962C8B-B14F-4D97-AF65-F5344CB8AC3E}">
        <p14:creationId xmlns:p14="http://schemas.microsoft.com/office/powerpoint/2010/main" val="1276464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300"/>
              </a:spcBef>
            </a:pPr>
            <a:r>
              <a:rPr lang="en-GB" dirty="0">
                <a:solidFill>
                  <a:schemeClr val="accent4"/>
                </a:solidFill>
                <a:latin typeface="Lato" panose="020F0502020204030203" pitchFamily="34" charset="0"/>
                <a:ea typeface="Lato" panose="020F0502020204030203" pitchFamily="34" charset="0"/>
                <a:cs typeface="Lato" panose="020F0502020204030203" pitchFamily="34" charset="0"/>
              </a:rPr>
              <a:t>, creativity and brilliance can only take you so far </a:t>
            </a:r>
          </a:p>
          <a:p>
            <a:pPr marL="0" marR="0" lvl="0" indent="0" algn="l" defTabSz="914400" rtl="0" eaLnBrk="1" fontAlgn="auto" latinLnBrk="0" hangingPunct="1">
              <a:lnSpc>
                <a:spcPct val="100000"/>
              </a:lnSpc>
              <a:spcBef>
                <a:spcPts val="300"/>
              </a:spcBef>
              <a:spcAft>
                <a:spcPts val="0"/>
              </a:spcAft>
              <a:buClrTx/>
              <a:buSzTx/>
              <a:buFontTx/>
              <a:buNone/>
              <a:tabLst/>
              <a:defRPr/>
            </a:pPr>
            <a:r>
              <a:rPr lang="en-GB" dirty="0">
                <a:solidFill>
                  <a:schemeClr val="accent4"/>
                </a:solidFill>
                <a:latin typeface="Lato" panose="020F0502020204030203" pitchFamily="34" charset="0"/>
                <a:ea typeface="Lato" panose="020F0502020204030203" pitchFamily="34" charset="0"/>
                <a:cs typeface="Lato" panose="020F0502020204030203" pitchFamily="34" charset="0"/>
              </a:rPr>
              <a:t>Play to the </a:t>
            </a:r>
            <a:r>
              <a:rPr lang="en-GB" dirty="0">
                <a:latin typeface="Lato" panose="020F0502020204030203" pitchFamily="34" charset="0"/>
                <a:ea typeface="Lato" panose="020F0502020204030203" pitchFamily="34" charset="0"/>
                <a:cs typeface="Lato" panose="020F0502020204030203" pitchFamily="34" charset="0"/>
              </a:rPr>
              <a:t>Comparative advantages of IARC</a:t>
            </a:r>
          </a:p>
          <a:p>
            <a:pPr>
              <a:lnSpc>
                <a:spcPct val="100000"/>
              </a:lnSpc>
              <a:spcBef>
                <a:spcPts val="300"/>
              </a:spcBef>
            </a:pPr>
            <a:r>
              <a:rPr lang="en-GB" dirty="0">
                <a:solidFill>
                  <a:schemeClr val="accent4"/>
                </a:solidFill>
                <a:latin typeface="Lato" panose="020F0502020204030203" pitchFamily="34" charset="0"/>
                <a:ea typeface="Lato" panose="020F0502020204030203" pitchFamily="34" charset="0"/>
                <a:cs typeface="Lato" panose="020F0502020204030203" pitchFamily="34" charset="0"/>
              </a:rPr>
              <a:t> </a:t>
            </a:r>
          </a:p>
          <a:p>
            <a:pPr>
              <a:lnSpc>
                <a:spcPct val="100000"/>
              </a:lnSpc>
              <a:spcBef>
                <a:spcPts val="300"/>
              </a:spcBef>
            </a:pPr>
            <a:r>
              <a:rPr lang="en-GB" dirty="0">
                <a:solidFill>
                  <a:schemeClr val="accent4"/>
                </a:solidFill>
                <a:latin typeface="Lato" panose="020F0502020204030203" pitchFamily="34" charset="0"/>
                <a:ea typeface="Lato" panose="020F0502020204030203" pitchFamily="34" charset="0"/>
                <a:cs typeface="Lato" panose="020F0502020204030203" pitchFamily="34" charset="0"/>
              </a:rPr>
              <a:t>Budget</a:t>
            </a:r>
            <a:r>
              <a:rPr lang="en-GB" dirty="0">
                <a:solidFill>
                  <a:srgbClr val="EFEDDF"/>
                </a:solidFill>
                <a:latin typeface="Lato" panose="020F0502020204030203" pitchFamily="34" charset="0"/>
                <a:ea typeface="Lato" panose="020F0502020204030203" pitchFamily="34" charset="0"/>
                <a:cs typeface="Lato" panose="020F0502020204030203" pitchFamily="34" charset="0"/>
              </a:rPr>
              <a:t> and </a:t>
            </a:r>
            <a:r>
              <a:rPr lang="en-GB" dirty="0">
                <a:solidFill>
                  <a:schemeClr val="accent4"/>
                </a:solidFill>
                <a:latin typeface="Lato" panose="020F0502020204030203" pitchFamily="34" charset="0"/>
                <a:ea typeface="Lato" panose="020F0502020204030203" pitchFamily="34" charset="0"/>
                <a:cs typeface="Lato" panose="020F0502020204030203" pitchFamily="34" charset="0"/>
              </a:rPr>
              <a:t>timeline</a:t>
            </a:r>
            <a:r>
              <a:rPr lang="en-GB" dirty="0">
                <a:solidFill>
                  <a:srgbClr val="EFEDDF"/>
                </a:solidFill>
                <a:latin typeface="Lato" panose="020F0502020204030203" pitchFamily="34" charset="0"/>
                <a:ea typeface="Lato" panose="020F0502020204030203" pitchFamily="34" charset="0"/>
                <a:cs typeface="Lato" panose="020F0502020204030203" pitchFamily="34" charset="0"/>
              </a:rPr>
              <a:t>: </a:t>
            </a:r>
            <a:r>
              <a:rPr lang="en-GB" dirty="0">
                <a:solidFill>
                  <a:schemeClr val="accent4"/>
                </a:solidFill>
                <a:latin typeface="Lato" panose="020F0502020204030203" pitchFamily="34" charset="0"/>
                <a:ea typeface="Lato" panose="020F0502020204030203" pitchFamily="34" charset="0"/>
                <a:cs typeface="Lato" panose="020F0502020204030203" pitchFamily="34" charset="0"/>
              </a:rPr>
              <a:t>€4M + €2M in-kind </a:t>
            </a:r>
            <a:r>
              <a:rPr lang="en-GB" dirty="0">
                <a:solidFill>
                  <a:srgbClr val="EFEDDF"/>
                </a:solidFill>
                <a:latin typeface="Lato" panose="020F0502020204030203" pitchFamily="34" charset="0"/>
                <a:ea typeface="Lato" panose="020F0502020204030203" pitchFamily="34" charset="0"/>
                <a:cs typeface="Lato" panose="020F0502020204030203" pitchFamily="34" charset="0"/>
              </a:rPr>
              <a:t>for a </a:t>
            </a:r>
            <a:r>
              <a:rPr lang="en-GB" dirty="0">
                <a:solidFill>
                  <a:schemeClr val="accent4"/>
                </a:solidFill>
                <a:latin typeface="Lato" panose="020F0502020204030203" pitchFamily="34" charset="0"/>
                <a:ea typeface="Lato" panose="020F0502020204030203" pitchFamily="34" charset="0"/>
                <a:cs typeface="Lato" panose="020F0502020204030203" pitchFamily="34" charset="0"/>
              </a:rPr>
              <a:t>4-year project</a:t>
            </a:r>
          </a:p>
          <a:p>
            <a:pPr marL="357188" indent="-357188">
              <a:lnSpc>
                <a:spcPct val="100000"/>
              </a:lnSpc>
              <a:spcBef>
                <a:spcPts val="300"/>
              </a:spcBef>
              <a:buFont typeface="Symbol" panose="05050102010706020507" pitchFamily="18" charset="2"/>
              <a:buChar char="®"/>
            </a:pPr>
            <a:r>
              <a:rPr lang="en-GB" dirty="0">
                <a:solidFill>
                  <a:srgbClr val="EFEDDF"/>
                </a:solidFill>
                <a:latin typeface="Lato" panose="020F0502020204030203" pitchFamily="34" charset="0"/>
                <a:ea typeface="Lato" panose="020F0502020204030203" pitchFamily="34" charset="0"/>
                <a:cs typeface="Lato" panose="020F0502020204030203" pitchFamily="34" charset="0"/>
              </a:rPr>
              <a:t>Governing Council kindly requested to </a:t>
            </a:r>
            <a:r>
              <a:rPr lang="en-GB" dirty="0">
                <a:solidFill>
                  <a:schemeClr val="accent4"/>
                </a:solidFill>
                <a:latin typeface="Lato" panose="020F0502020204030203" pitchFamily="34" charset="0"/>
                <a:ea typeface="Lato" panose="020F0502020204030203" pitchFamily="34" charset="0"/>
                <a:cs typeface="Lato" panose="020F0502020204030203" pitchFamily="34" charset="0"/>
              </a:rPr>
              <a:t>support IARC </a:t>
            </a:r>
            <a:r>
              <a:rPr lang="en-GB" dirty="0">
                <a:solidFill>
                  <a:srgbClr val="EFEDDF"/>
                </a:solidFill>
                <a:latin typeface="Lato" panose="020F0502020204030203" pitchFamily="34" charset="0"/>
                <a:ea typeface="Lato" panose="020F0502020204030203" pitchFamily="34" charset="0"/>
                <a:cs typeface="Lato" panose="020F0502020204030203" pitchFamily="34" charset="0"/>
              </a:rPr>
              <a:t>in securing </a:t>
            </a:r>
            <a:r>
              <a:rPr lang="en-GB" dirty="0">
                <a:solidFill>
                  <a:schemeClr val="accent4"/>
                </a:solidFill>
                <a:latin typeface="Lato" panose="020F0502020204030203" pitchFamily="34" charset="0"/>
                <a:ea typeface="Lato" panose="020F0502020204030203" pitchFamily="34" charset="0"/>
                <a:cs typeface="Lato" panose="020F0502020204030203" pitchFamily="34" charset="0"/>
              </a:rPr>
              <a:t>two-thirds of funding</a:t>
            </a:r>
          </a:p>
          <a:p>
            <a:endParaRPr lang="en-GB" dirty="0">
              <a:latin typeface="Lato" panose="020F0502020204030203" pitchFamily="34" charset="0"/>
              <a:ea typeface="Lato" panose="020F0502020204030203" pitchFamily="34" charset="0"/>
              <a:cs typeface="Lato" panose="020F0502020204030203" pitchFamily="34" charset="0"/>
            </a:endParaRPr>
          </a:p>
          <a:p>
            <a:pPr>
              <a:lnSpc>
                <a:spcPct val="107000"/>
              </a:lnSpc>
              <a:spcAft>
                <a:spcPts val="800"/>
              </a:spcAft>
            </a:pPr>
            <a:r>
              <a:rPr lang="en-GB" dirty="0">
                <a:effectLst/>
                <a:latin typeface="Lato" panose="020F0502020204030203" pitchFamily="34" charset="0"/>
                <a:ea typeface="Lato" panose="020F0502020204030203" pitchFamily="34" charset="0"/>
                <a:cs typeface="Lato" panose="020F0502020204030203" pitchFamily="34" charset="0"/>
              </a:rPr>
              <a:t>In brief, IARC C-19 aims to inform governments and national agencies of how cancer outcomes are likely to be impacted by cancer service disruption over the next years as a result of this pandemic but noting that this information is equally relevant to any future emergency, and that an assessment of the positive impact of mitigation and recovery strategies is also critical, as countries move beyond the acute phase of a crisis and seek to build back better.</a:t>
            </a:r>
          </a:p>
          <a:p>
            <a:pPr>
              <a:lnSpc>
                <a:spcPct val="107000"/>
              </a:lnSpc>
              <a:spcAft>
                <a:spcPts val="800"/>
              </a:spcAft>
            </a:pPr>
            <a:r>
              <a:rPr lang="en-GB" dirty="0">
                <a:effectLst/>
                <a:latin typeface="Lato" panose="020F0502020204030203" pitchFamily="34" charset="0"/>
                <a:ea typeface="Lato" panose="020F0502020204030203" pitchFamily="34" charset="0"/>
                <a:cs typeface="Lato" panose="020F0502020204030203" pitchFamily="34" charset="0"/>
              </a:rPr>
              <a:t>When presented at SC58, there was consensus among Members of the critical importance of the IARC-C19 and full endorsement of the proposed programme; there was also a broader comment that the Initiative illustrated the responsive nature of the Agency to key international challenges in cancer control including national and global responses to future health emergencies.</a:t>
            </a:r>
          </a:p>
          <a:p>
            <a:pPr>
              <a:lnSpc>
                <a:spcPct val="107000"/>
              </a:lnSpc>
              <a:spcAft>
                <a:spcPts val="800"/>
              </a:spcAft>
            </a:pPr>
            <a:r>
              <a:rPr lang="en-GB" dirty="0">
                <a:effectLst/>
                <a:latin typeface="Lato" panose="020F0502020204030203" pitchFamily="34" charset="0"/>
                <a:ea typeface="Lato" panose="020F0502020204030203" pitchFamily="34" charset="0"/>
                <a:cs typeface="Lato" panose="020F0502020204030203" pitchFamily="34" charset="0"/>
              </a:rPr>
              <a:t>Three work streams were proposed: </a:t>
            </a:r>
          </a:p>
          <a:p>
            <a:endParaRPr lang="en-GB" dirty="0">
              <a:latin typeface="Lato" panose="020F0502020204030203" pitchFamily="34" charset="0"/>
              <a:ea typeface="Lato" panose="020F0502020204030203" pitchFamily="34" charset="0"/>
              <a:cs typeface="Lato" panose="020F0502020204030203" pitchFamily="34" charset="0"/>
            </a:endParaRPr>
          </a:p>
          <a:p>
            <a:pPr>
              <a:lnSpc>
                <a:spcPct val="107000"/>
              </a:lnSpc>
              <a:spcAft>
                <a:spcPts val="800"/>
              </a:spcAft>
            </a:pPr>
            <a:r>
              <a:rPr lang="en-GB" b="1" dirty="0">
                <a:effectLst/>
                <a:latin typeface="Lato" panose="020F0502020204030203" pitchFamily="34" charset="0"/>
                <a:ea typeface="Lato" panose="020F0502020204030203" pitchFamily="34" charset="0"/>
                <a:cs typeface="Lato" panose="020F0502020204030203" pitchFamily="34" charset="0"/>
              </a:rPr>
              <a:t>Review</a:t>
            </a:r>
            <a:endParaRPr lang="en-GB" dirty="0">
              <a:effectLst/>
              <a:latin typeface="Lato" panose="020F0502020204030203" pitchFamily="34" charset="0"/>
              <a:ea typeface="Lato" panose="020F0502020204030203" pitchFamily="34" charset="0"/>
              <a:cs typeface="Lato" panose="020F0502020204030203" pitchFamily="34" charset="0"/>
            </a:endParaRPr>
          </a:p>
          <a:p>
            <a:pPr marL="342900" lvl="0" indent="-342900">
              <a:lnSpc>
                <a:spcPct val="107000"/>
              </a:lnSpc>
              <a:spcAft>
                <a:spcPts val="0"/>
              </a:spcAft>
              <a:buFont typeface="Symbol" panose="05050102010706020507" pitchFamily="18" charset="2"/>
              <a:buChar char=""/>
            </a:pPr>
            <a:r>
              <a:rPr lang="en-GB" dirty="0">
                <a:effectLst/>
                <a:latin typeface="Lato" panose="020F0502020204030203" pitchFamily="34" charset="0"/>
                <a:ea typeface="Lato" panose="020F0502020204030203" pitchFamily="34" charset="0"/>
                <a:cs typeface="Lato" panose="020F0502020204030203" pitchFamily="34" charset="0"/>
              </a:rPr>
              <a:t>We need to </a:t>
            </a:r>
            <a:r>
              <a:rPr lang="en-GB" u="sng" dirty="0">
                <a:effectLst/>
                <a:latin typeface="Lato" panose="020F0502020204030203" pitchFamily="34" charset="0"/>
                <a:ea typeface="Lato" panose="020F0502020204030203" pitchFamily="34" charset="0"/>
                <a:cs typeface="Lato" panose="020F0502020204030203" pitchFamily="34" charset="0"/>
              </a:rPr>
              <a:t>review national policy responses</a:t>
            </a:r>
            <a:r>
              <a:rPr lang="en-GB" dirty="0">
                <a:effectLst/>
                <a:latin typeface="Lato" panose="020F0502020204030203" pitchFamily="34" charset="0"/>
                <a:ea typeface="Lato" panose="020F0502020204030203" pitchFamily="34" charset="0"/>
                <a:cs typeface="Lato" panose="020F0502020204030203" pitchFamily="34" charset="0"/>
              </a:rPr>
              <a:t> to the pandemic and the control measures that were put in place initially as well as mitigation strategies that served to ensure disruptions were minimised across the cancer continuum of intervention during the pandemic, and as we continue to hopefully come out those that aim to ensure our health systems and cancer control policies are more robust than before - “to build back better”. </a:t>
            </a:r>
          </a:p>
          <a:p>
            <a:pPr marL="342900" lvl="0" indent="-342900">
              <a:lnSpc>
                <a:spcPct val="107000"/>
              </a:lnSpc>
              <a:spcAft>
                <a:spcPts val="0"/>
              </a:spcAft>
              <a:buFont typeface="Symbol" panose="05050102010706020507" pitchFamily="18" charset="2"/>
              <a:buChar char=""/>
            </a:pPr>
            <a:r>
              <a:rPr lang="en-GB" dirty="0">
                <a:effectLst/>
                <a:latin typeface="Lato" panose="020F0502020204030203" pitchFamily="34" charset="0"/>
                <a:ea typeface="Lato" panose="020F0502020204030203" pitchFamily="34" charset="0"/>
                <a:cs typeface="Lato" panose="020F0502020204030203" pitchFamily="34" charset="0"/>
              </a:rPr>
              <a:t>Part of that information can be gleaned by </a:t>
            </a:r>
            <a:r>
              <a:rPr lang="en-GB" u="sng" dirty="0">
                <a:effectLst/>
                <a:latin typeface="Lato" panose="020F0502020204030203" pitchFamily="34" charset="0"/>
                <a:ea typeface="Lato" panose="020F0502020204030203" pitchFamily="34" charset="0"/>
                <a:cs typeface="Lato" panose="020F0502020204030203" pitchFamily="34" charset="0"/>
              </a:rPr>
              <a:t>semi-structured interviews</a:t>
            </a:r>
            <a:r>
              <a:rPr lang="en-GB" dirty="0">
                <a:effectLst/>
                <a:latin typeface="Lato" panose="020F0502020204030203" pitchFamily="34" charset="0"/>
                <a:ea typeface="Lato" panose="020F0502020204030203" pitchFamily="34" charset="0"/>
                <a:cs typeface="Lato" panose="020F0502020204030203" pitchFamily="34" charset="0"/>
              </a:rPr>
              <a:t> with national experts in policy and operations. </a:t>
            </a:r>
          </a:p>
          <a:p>
            <a:pPr marL="342900" lvl="0" indent="-342900">
              <a:lnSpc>
                <a:spcPct val="107000"/>
              </a:lnSpc>
              <a:spcAft>
                <a:spcPts val="0"/>
              </a:spcAft>
              <a:buFont typeface="Symbol" panose="05050102010706020507" pitchFamily="18" charset="2"/>
              <a:buChar char=""/>
            </a:pPr>
            <a:r>
              <a:rPr lang="en-GB" dirty="0">
                <a:effectLst/>
                <a:latin typeface="Lato" panose="020F0502020204030203" pitchFamily="34" charset="0"/>
                <a:ea typeface="Lato" panose="020F0502020204030203" pitchFamily="34" charset="0"/>
                <a:cs typeface="Lato" panose="020F0502020204030203" pitchFamily="34" charset="0"/>
              </a:rPr>
              <a:t>We need to look at research studies that have evaluated (based on as close to real-time data that was at available) to convey the short-impact and mainly through simulation and model-based analyses and long-term impact of disruptions in cancer-related services and outcomes and/or through quantified </a:t>
            </a:r>
          </a:p>
          <a:p>
            <a:pPr marL="228600">
              <a:lnSpc>
                <a:spcPct val="107000"/>
              </a:lnSpc>
              <a:spcAft>
                <a:spcPts val="800"/>
              </a:spcAft>
            </a:pPr>
            <a:r>
              <a:rPr lang="en-GB" dirty="0">
                <a:effectLst/>
                <a:latin typeface="Lato" panose="020F0502020204030203" pitchFamily="34" charset="0"/>
                <a:ea typeface="Lato" panose="020F0502020204030203" pitchFamily="34" charset="0"/>
                <a:cs typeface="Lato" panose="020F0502020204030203" pitchFamily="34" charset="0"/>
              </a:rPr>
              <a:t> </a:t>
            </a:r>
          </a:p>
          <a:p>
            <a:pPr>
              <a:lnSpc>
                <a:spcPct val="107000"/>
              </a:lnSpc>
              <a:spcAft>
                <a:spcPts val="800"/>
              </a:spcAft>
            </a:pPr>
            <a:r>
              <a:rPr lang="en-GB" b="1" dirty="0">
                <a:effectLst/>
                <a:latin typeface="Lato" panose="020F0502020204030203" pitchFamily="34" charset="0"/>
                <a:ea typeface="Lato" panose="020F0502020204030203" pitchFamily="34" charset="0"/>
                <a:cs typeface="Lato" panose="020F0502020204030203" pitchFamily="34" charset="0"/>
              </a:rPr>
              <a:t>Data collection</a:t>
            </a:r>
            <a:endParaRPr lang="en-GB" dirty="0">
              <a:effectLst/>
              <a:latin typeface="Lato" panose="020F0502020204030203" pitchFamily="34" charset="0"/>
              <a:ea typeface="Lato" panose="020F0502020204030203" pitchFamily="34" charset="0"/>
              <a:cs typeface="Lato" panose="020F0502020204030203" pitchFamily="34" charset="0"/>
            </a:endParaRPr>
          </a:p>
          <a:p>
            <a:pPr marL="342900" lvl="0" indent="-342900">
              <a:lnSpc>
                <a:spcPct val="107000"/>
              </a:lnSpc>
              <a:spcAft>
                <a:spcPts val="0"/>
              </a:spcAft>
              <a:buFont typeface="Symbol" panose="05050102010706020507" pitchFamily="18" charset="2"/>
              <a:buChar char=""/>
            </a:pPr>
            <a:r>
              <a:rPr lang="en-GB" dirty="0">
                <a:effectLst/>
                <a:latin typeface="Lato" panose="020F0502020204030203" pitchFamily="34" charset="0"/>
                <a:ea typeface="Lato" panose="020F0502020204030203" pitchFamily="34" charset="0"/>
                <a:cs typeface="Lato" panose="020F0502020204030203" pitchFamily="34" charset="0"/>
              </a:rPr>
              <a:t>There will be specific </a:t>
            </a:r>
            <a:r>
              <a:rPr lang="en-GB" u="sng" dirty="0">
                <a:effectLst/>
                <a:latin typeface="Lato" panose="020F0502020204030203" pitchFamily="34" charset="0"/>
                <a:ea typeface="Lato" panose="020F0502020204030203" pitchFamily="34" charset="0"/>
                <a:cs typeface="Lato" panose="020F0502020204030203" pitchFamily="34" charset="0"/>
              </a:rPr>
              <a:t>data collection</a:t>
            </a:r>
            <a:r>
              <a:rPr lang="en-GB" dirty="0">
                <a:effectLst/>
                <a:latin typeface="Lato" panose="020F0502020204030203" pitchFamily="34" charset="0"/>
                <a:ea typeface="Lato" panose="020F0502020204030203" pitchFamily="34" charset="0"/>
                <a:cs typeface="Lato" panose="020F0502020204030203" pitchFamily="34" charset="0"/>
              </a:rPr>
              <a:t> – focusing on population-based cancer registry and complemented with other sources such as reimbursement data. </a:t>
            </a:r>
          </a:p>
          <a:p>
            <a:pPr marL="228600">
              <a:lnSpc>
                <a:spcPct val="107000"/>
              </a:lnSpc>
              <a:spcAft>
                <a:spcPts val="800"/>
              </a:spcAft>
            </a:pPr>
            <a:r>
              <a:rPr lang="en-GB" dirty="0">
                <a:effectLst/>
                <a:latin typeface="Lato" panose="020F0502020204030203" pitchFamily="34" charset="0"/>
                <a:ea typeface="Lato" panose="020F0502020204030203" pitchFamily="34" charset="0"/>
                <a:cs typeface="Lato" panose="020F0502020204030203" pitchFamily="34" charset="0"/>
              </a:rPr>
              <a:t> </a:t>
            </a:r>
          </a:p>
          <a:p>
            <a:pPr>
              <a:lnSpc>
                <a:spcPct val="107000"/>
              </a:lnSpc>
              <a:spcAft>
                <a:spcPts val="800"/>
              </a:spcAft>
            </a:pPr>
            <a:r>
              <a:rPr lang="en-GB" b="1" dirty="0">
                <a:effectLst/>
                <a:latin typeface="Lato" panose="020F0502020204030203" pitchFamily="34" charset="0"/>
                <a:ea typeface="Lato" panose="020F0502020204030203" pitchFamily="34" charset="0"/>
                <a:cs typeface="Lato" panose="020F0502020204030203" pitchFamily="34" charset="0"/>
              </a:rPr>
              <a:t>Global modelling Platform </a:t>
            </a:r>
            <a:r>
              <a:rPr lang="en-GB" b="1" dirty="0" err="1">
                <a:effectLst/>
                <a:latin typeface="Lato" panose="020F0502020204030203" pitchFamily="34" charset="0"/>
                <a:ea typeface="Lato" panose="020F0502020204030203" pitchFamily="34" charset="0"/>
                <a:cs typeface="Lato" panose="020F0502020204030203" pitchFamily="34" charset="0"/>
              </a:rPr>
              <a:t>Can_Emerge</a:t>
            </a:r>
            <a:endParaRPr lang="en-GB" dirty="0">
              <a:effectLst/>
              <a:latin typeface="Lato" panose="020F0502020204030203" pitchFamily="34" charset="0"/>
              <a:ea typeface="Lato" panose="020F0502020204030203" pitchFamily="34" charset="0"/>
              <a:cs typeface="Lato" panose="020F0502020204030203" pitchFamily="34" charset="0"/>
            </a:endParaRPr>
          </a:p>
          <a:p>
            <a:pPr marL="342900" lvl="0" indent="-342900">
              <a:lnSpc>
                <a:spcPct val="107000"/>
              </a:lnSpc>
              <a:spcAft>
                <a:spcPts val="0"/>
              </a:spcAft>
              <a:buFont typeface="Symbol" panose="05050102010706020507" pitchFamily="18" charset="2"/>
              <a:buChar char=""/>
            </a:pPr>
            <a:r>
              <a:rPr lang="en-GB" dirty="0">
                <a:effectLst/>
                <a:latin typeface="Lato" panose="020F0502020204030203" pitchFamily="34" charset="0"/>
                <a:ea typeface="Lato" panose="020F0502020204030203" pitchFamily="34" charset="0"/>
                <a:cs typeface="Lato" panose="020F0502020204030203" pitchFamily="34" charset="0"/>
              </a:rPr>
              <a:t>To improve health system resilience of countries to provide guidance in building back better, a primary objective is to </a:t>
            </a:r>
            <a:r>
              <a:rPr lang="en-GB" u="sng" dirty="0">
                <a:effectLst/>
                <a:latin typeface="Lato" panose="020F0502020204030203" pitchFamily="34" charset="0"/>
                <a:ea typeface="Lato" panose="020F0502020204030203" pitchFamily="34" charset="0"/>
                <a:cs typeface="Lato" panose="020F0502020204030203" pitchFamily="34" charset="0"/>
              </a:rPr>
              <a:t>curate a dynamic evidence-based decision-making platform</a:t>
            </a:r>
            <a:r>
              <a:rPr lang="en-GB" dirty="0">
                <a:effectLst/>
                <a:latin typeface="Lato" panose="020F0502020204030203" pitchFamily="34" charset="0"/>
                <a:ea typeface="Lato" panose="020F0502020204030203" pitchFamily="34" charset="0"/>
                <a:cs typeface="Lato" panose="020F0502020204030203" pitchFamily="34" charset="0"/>
              </a:rPr>
              <a:t>, with a dashboard that will provide a detailed and systematic mapping of policy responses, with a primary focus on responses that impact cancer-related services and outcomes. </a:t>
            </a:r>
          </a:p>
          <a:p>
            <a:pPr marL="342900" lvl="0" indent="-342900">
              <a:lnSpc>
                <a:spcPct val="107000"/>
              </a:lnSpc>
              <a:spcAft>
                <a:spcPts val="800"/>
              </a:spcAft>
              <a:buFont typeface="Symbol" panose="05050102010706020507" pitchFamily="18" charset="2"/>
              <a:buChar char=""/>
            </a:pPr>
            <a:r>
              <a:rPr lang="en-GB" dirty="0">
                <a:effectLst/>
                <a:latin typeface="Lato" panose="020F0502020204030203" pitchFamily="34" charset="0"/>
                <a:ea typeface="Lato" panose="020F0502020204030203" pitchFamily="34" charset="0"/>
                <a:cs typeface="Lato" panose="020F0502020204030203" pitchFamily="34" charset="0"/>
              </a:rPr>
              <a:t>The </a:t>
            </a:r>
            <a:r>
              <a:rPr lang="en-GB" u="sng" dirty="0">
                <a:effectLst/>
                <a:latin typeface="Lato" panose="020F0502020204030203" pitchFamily="34" charset="0"/>
                <a:ea typeface="Lato" panose="020F0502020204030203" pitchFamily="34" charset="0"/>
                <a:cs typeface="Lato" panose="020F0502020204030203" pitchFamily="34" charset="0"/>
              </a:rPr>
              <a:t>global modelling platform</a:t>
            </a:r>
            <a:r>
              <a:rPr lang="en-GB" dirty="0">
                <a:effectLst/>
                <a:latin typeface="Lato" panose="020F0502020204030203" pitchFamily="34" charset="0"/>
                <a:ea typeface="Lato" panose="020F0502020204030203" pitchFamily="34" charset="0"/>
                <a:cs typeface="Lato" panose="020F0502020204030203" pitchFamily="34" charset="0"/>
              </a:rPr>
              <a:t> will be based on survival-based simulation of cancer burden at national and global levels and include mitigation strategies that can be adapted to national contexts.</a:t>
            </a:r>
          </a:p>
          <a:p>
            <a:pPr>
              <a:lnSpc>
                <a:spcPct val="107000"/>
              </a:lnSpc>
              <a:spcAft>
                <a:spcPts val="800"/>
              </a:spcAft>
            </a:pPr>
            <a:r>
              <a:rPr lang="en-GB" dirty="0">
                <a:effectLst/>
                <a:latin typeface="Lato" panose="020F0502020204030203" pitchFamily="34" charset="0"/>
                <a:ea typeface="Lato" panose="020F0502020204030203" pitchFamily="34" charset="0"/>
                <a:cs typeface="Lato" panose="020F0502020204030203" pitchFamily="34" charset="0"/>
              </a:rPr>
              <a:t> </a:t>
            </a:r>
          </a:p>
          <a:p>
            <a:pPr>
              <a:lnSpc>
                <a:spcPct val="107000"/>
              </a:lnSpc>
              <a:spcAft>
                <a:spcPts val="800"/>
              </a:spcAft>
            </a:pPr>
            <a:r>
              <a:rPr lang="en-GB" b="1" dirty="0">
                <a:effectLst/>
                <a:latin typeface="Lato" panose="020F0502020204030203" pitchFamily="34" charset="0"/>
                <a:ea typeface="Lato" panose="020F0502020204030203" pitchFamily="34" charset="0"/>
                <a:cs typeface="Lato" panose="020F0502020204030203" pitchFamily="34" charset="0"/>
              </a:rPr>
              <a:t>Technology transfer</a:t>
            </a:r>
            <a:endParaRPr lang="en-GB" dirty="0">
              <a:effectLst/>
              <a:latin typeface="Lato" panose="020F0502020204030203" pitchFamily="34" charset="0"/>
              <a:ea typeface="Lato" panose="020F0502020204030203" pitchFamily="34" charset="0"/>
              <a:cs typeface="Lato" panose="020F0502020204030203" pitchFamily="34" charset="0"/>
            </a:endParaRPr>
          </a:p>
          <a:p>
            <a:pPr marL="342900" lvl="0" indent="-342900">
              <a:lnSpc>
                <a:spcPct val="107000"/>
              </a:lnSpc>
              <a:spcAft>
                <a:spcPts val="800"/>
              </a:spcAft>
              <a:buFont typeface="Symbol" panose="05050102010706020507" pitchFamily="18" charset="2"/>
              <a:buChar char=""/>
            </a:pPr>
            <a:r>
              <a:rPr lang="en-GB" dirty="0">
                <a:effectLst/>
                <a:latin typeface="Lato" panose="020F0502020204030203" pitchFamily="34" charset="0"/>
                <a:ea typeface="Lato" panose="020F0502020204030203" pitchFamily="34" charset="0"/>
                <a:cs typeface="Lato" panose="020F0502020204030203" pitchFamily="34" charset="0"/>
              </a:rPr>
              <a:t>Lastly, </a:t>
            </a:r>
            <a:r>
              <a:rPr lang="en-GB" u="sng" dirty="0">
                <a:effectLst/>
                <a:latin typeface="Lato" panose="020F0502020204030203" pitchFamily="34" charset="0"/>
                <a:ea typeface="Lato" panose="020F0502020204030203" pitchFamily="34" charset="0"/>
                <a:cs typeface="Lato" panose="020F0502020204030203" pitchFamily="34" charset="0"/>
              </a:rPr>
              <a:t>technology transfer</a:t>
            </a:r>
            <a:r>
              <a:rPr lang="en-GB" dirty="0">
                <a:effectLst/>
                <a:latin typeface="Lato" panose="020F0502020204030203" pitchFamily="34" charset="0"/>
                <a:ea typeface="Lato" panose="020F0502020204030203" pitchFamily="34" charset="0"/>
                <a:cs typeface="Lato" panose="020F0502020204030203" pitchFamily="34" charset="0"/>
              </a:rPr>
              <a:t> is a key aspect that will enable Participating States and partner countries from low- and middle-income countries (LMICs) to second staff to IARC to be directly involved in the Initiative via dedicated fellowships. This will ensure experience and expertise in cancer policy, in modelling and tool development is fostered and delivered at the national level.</a:t>
            </a:r>
          </a:p>
          <a:p>
            <a:pPr>
              <a:lnSpc>
                <a:spcPct val="107000"/>
              </a:lnSpc>
              <a:spcAft>
                <a:spcPts val="800"/>
              </a:spcAft>
            </a:pPr>
            <a:r>
              <a:rPr lang="en-GB" dirty="0">
                <a:effectLst/>
                <a:latin typeface="Lato" panose="020F0502020204030203" pitchFamily="34" charset="0"/>
                <a:ea typeface="Lato" panose="020F0502020204030203" pitchFamily="34" charset="0"/>
                <a:cs typeface="Lato" panose="020F0502020204030203" pitchFamily="34" charset="0"/>
              </a:rPr>
              <a:t> </a:t>
            </a:r>
          </a:p>
          <a:p>
            <a:endParaRPr lang="en-GB" dirty="0">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p:cNvSpPr>
            <a:spLocks noGrp="1"/>
          </p:cNvSpPr>
          <p:nvPr>
            <p:ph type="sldNum" sz="quarter" idx="5"/>
          </p:nvPr>
        </p:nvSpPr>
        <p:spPr/>
        <p:txBody>
          <a:bodyPr/>
          <a:lstStyle/>
          <a:p>
            <a:fld id="{917261A2-AA1C-4540-9C31-ACF18D8D8F89}" type="slidenum">
              <a:rPr lang="es-ES" smtClean="0"/>
              <a:t>8</a:t>
            </a:fld>
            <a:endParaRPr lang="es-ES"/>
          </a:p>
        </p:txBody>
      </p:sp>
    </p:spTree>
    <p:extLst>
      <p:ext uri="{BB962C8B-B14F-4D97-AF65-F5344CB8AC3E}">
        <p14:creationId xmlns:p14="http://schemas.microsoft.com/office/powerpoint/2010/main" val="1028008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p>
        </p:txBody>
      </p:sp>
      <p:sp>
        <p:nvSpPr>
          <p:cNvPr id="4" name="Slide Number Placeholder 3"/>
          <p:cNvSpPr>
            <a:spLocks noGrp="1"/>
          </p:cNvSpPr>
          <p:nvPr>
            <p:ph type="sldNum" sz="quarter" idx="5"/>
          </p:nvPr>
        </p:nvSpPr>
        <p:spPr/>
        <p:txBody>
          <a:bodyPr/>
          <a:lstStyle/>
          <a:p>
            <a:fld id="{917261A2-AA1C-4540-9C31-ACF18D8D8F89}" type="slidenum">
              <a:rPr lang="es-ES" smtClean="0"/>
              <a:t>9</a:t>
            </a:fld>
            <a:endParaRPr lang="es-ES"/>
          </a:p>
        </p:txBody>
      </p:sp>
    </p:spTree>
    <p:extLst>
      <p:ext uri="{BB962C8B-B14F-4D97-AF65-F5344CB8AC3E}">
        <p14:creationId xmlns:p14="http://schemas.microsoft.com/office/powerpoint/2010/main" val="41335304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Title, Subtitile and Photo">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Lato" panose="020F0502020204030203" pitchFamily="34" charset="0"/>
              </a:defRPr>
            </a:lvl1pPr>
          </a:lstStyle>
          <a:p>
            <a:r>
              <a:rPr lang="es-ES" dirty="0" err="1"/>
              <a:t>Title</a:t>
            </a:r>
            <a:r>
              <a:rPr lang="es-ES" dirty="0"/>
              <a:t> of </a:t>
            </a:r>
            <a:r>
              <a:rPr lang="es-ES" dirty="0" err="1"/>
              <a:t>presentation</a:t>
            </a:r>
            <a:endParaRPr lang="es-ES" dirty="0"/>
          </a:p>
        </p:txBody>
      </p:sp>
      <p:sp>
        <p:nvSpPr>
          <p:cNvPr id="20" name="Subtítulo 2">
            <a:extLst>
              <a:ext uri="{FF2B5EF4-FFF2-40B4-BE49-F238E27FC236}">
                <a16:creationId xmlns:a16="http://schemas.microsoft.com/office/drawing/2014/main" id="{90336678-E993-B144-A4D0-1E32C94FA925}"/>
              </a:ext>
            </a:extLst>
          </p:cNvPr>
          <p:cNvSpPr>
            <a:spLocks noGrp="1"/>
          </p:cNvSpPr>
          <p:nvPr>
            <p:ph type="subTitle" idx="1" hasCustomPrompt="1"/>
          </p:nvPr>
        </p:nvSpPr>
        <p:spPr>
          <a:xfrm>
            <a:off x="552704" y="2910301"/>
            <a:ext cx="5543296" cy="1655762"/>
          </a:xfrm>
          <a:prstGeom prst="rect">
            <a:avLst/>
          </a:prstGeom>
        </p:spPr>
        <p:txBody>
          <a:bodyPr/>
          <a:lstStyle>
            <a:lvl1pPr marL="0" indent="0" algn="l">
              <a:buNone/>
              <a:defRPr sz="2400" b="1" i="0">
                <a:solidFill>
                  <a:srgbClr val="D27E64"/>
                </a:solidFill>
                <a:latin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Subtitile</a:t>
            </a:r>
            <a:r>
              <a:rPr lang="es-ES" dirty="0"/>
              <a:t> of </a:t>
            </a:r>
            <a:r>
              <a:rPr lang="es-ES" dirty="0" err="1"/>
              <a:t>presentation</a:t>
            </a:r>
            <a:r>
              <a:rPr lang="es-ES" dirty="0"/>
              <a:t>.</a:t>
            </a:r>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sp>
        <p:nvSpPr>
          <p:cNvPr id="24" name="Marcador de posición de imagen 23">
            <a:extLst>
              <a:ext uri="{FF2B5EF4-FFF2-40B4-BE49-F238E27FC236}">
                <a16:creationId xmlns:a16="http://schemas.microsoft.com/office/drawing/2014/main" id="{44D2EF10-5B7F-C94A-93A9-A8E001176CFB}"/>
              </a:ext>
            </a:extLst>
          </p:cNvPr>
          <p:cNvSpPr>
            <a:spLocks noGrp="1"/>
          </p:cNvSpPr>
          <p:nvPr>
            <p:ph type="pic" sz="quarter" idx="10" hasCustomPrompt="1"/>
          </p:nvPr>
        </p:nvSpPr>
        <p:spPr>
          <a:xfrm>
            <a:off x="6353175" y="0"/>
            <a:ext cx="5937250" cy="6858000"/>
          </a:xfrm>
          <a:prstGeom prst="rect">
            <a:avLst/>
          </a:prstGeom>
        </p:spPr>
        <p:txBody>
          <a:bodyPr/>
          <a:lstStyle>
            <a:lvl1pPr>
              <a:buNone/>
              <a:defRPr>
                <a:solidFill>
                  <a:schemeClr val="bg1"/>
                </a:solidFill>
                <a:latin typeface="Lato" panose="020F0502020204030203" pitchFamily="34" charset="0"/>
              </a:defRPr>
            </a:lvl1pPr>
          </a:lstStyle>
          <a:p>
            <a:r>
              <a:rPr lang="es-ES" dirty="0" err="1"/>
              <a:t>Image</a:t>
            </a:r>
            <a:endParaRPr lang="es-ES" dirty="0"/>
          </a:p>
        </p:txBody>
      </p:sp>
    </p:spTree>
    <p:extLst>
      <p:ext uri="{BB962C8B-B14F-4D97-AF65-F5344CB8AC3E}">
        <p14:creationId xmlns:p14="http://schemas.microsoft.com/office/powerpoint/2010/main" val="2530152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ítulo y texto">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2387600"/>
          </a:xfrm>
          <a:prstGeom prst="rect">
            <a:avLst/>
          </a:prstGeom>
        </p:spPr>
        <p:txBody>
          <a:bodyPr anchor="t" anchorCtr="0"/>
          <a:lstStyle>
            <a:lvl1pPr algn="l">
              <a:defRPr sz="3600" b="1" i="0">
                <a:solidFill>
                  <a:schemeClr val="bg1"/>
                </a:solidFill>
                <a:latin typeface="Lato" panose="020F0502020204030203" pitchFamily="34" charset="0"/>
              </a:defRPr>
            </a:lvl1pPr>
          </a:lstStyle>
          <a:p>
            <a:r>
              <a:rPr lang="es-ES" dirty="0" err="1"/>
              <a:t>Section</a:t>
            </a:r>
            <a:r>
              <a:rPr lang="es-ES" dirty="0"/>
              <a:t> </a:t>
            </a:r>
            <a:r>
              <a:rPr lang="es-ES" dirty="0" err="1"/>
              <a:t>Introduction</a:t>
            </a:r>
            <a:endParaRPr lang="es-ES" dirty="0"/>
          </a:p>
        </p:txBody>
      </p:sp>
      <p:sp>
        <p:nvSpPr>
          <p:cNvPr id="3" name="Subtítulo 2">
            <a:extLst>
              <a:ext uri="{FF2B5EF4-FFF2-40B4-BE49-F238E27FC236}">
                <a16:creationId xmlns:a16="http://schemas.microsoft.com/office/drawing/2014/main" id="{B073593F-04BF-5245-83F0-CF9FD27BF0A2}"/>
              </a:ext>
            </a:extLst>
          </p:cNvPr>
          <p:cNvSpPr>
            <a:spLocks noGrp="1"/>
          </p:cNvSpPr>
          <p:nvPr>
            <p:ph type="subTitle" idx="1" hasCustomPrompt="1"/>
          </p:nvPr>
        </p:nvSpPr>
        <p:spPr>
          <a:xfrm>
            <a:off x="6286502" y="885201"/>
            <a:ext cx="5367336" cy="1655762"/>
          </a:xfrm>
          <a:prstGeom prst="rect">
            <a:avLst/>
          </a:prstGeom>
        </p:spPr>
        <p:txBody>
          <a:bodyPr/>
          <a:lstStyle>
            <a:lvl1pPr marL="0" indent="0" algn="l">
              <a:buNone/>
              <a:defRPr sz="1800">
                <a:solidFill>
                  <a:schemeClr val="bg1"/>
                </a:solidFill>
                <a:latin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Marcador de texto 4">
            <a:extLst>
              <a:ext uri="{FF2B5EF4-FFF2-40B4-BE49-F238E27FC236}">
                <a16:creationId xmlns:a16="http://schemas.microsoft.com/office/drawing/2014/main" id="{EF7FC3ED-8E3A-7A41-B438-FE436AD2B2C9}"/>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Lato" panose="020F0502020204030203" pitchFamily="34" charset="0"/>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2FAF06EA-13ED-7249-9289-C81849EFE8AB}"/>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Lato" panose="020F0502020204030203" pitchFamily="34" charset="0"/>
              </a:defRPr>
            </a:lvl1pPr>
          </a:lstStyle>
          <a:p>
            <a:pPr lvl="0"/>
            <a:r>
              <a:rPr lang="es-ES" dirty="0"/>
              <a:t>Date</a:t>
            </a:r>
          </a:p>
        </p:txBody>
      </p:sp>
      <p:sp>
        <p:nvSpPr>
          <p:cNvPr id="12" name="Marcador de texto 4">
            <a:extLst>
              <a:ext uri="{FF2B5EF4-FFF2-40B4-BE49-F238E27FC236}">
                <a16:creationId xmlns:a16="http://schemas.microsoft.com/office/drawing/2014/main" id="{B128D531-5795-CB48-A5A4-3F7BAB976F1A}"/>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Lato" panose="020F0502020204030203" pitchFamily="34" charset="0"/>
              </a:defRPr>
            </a:lvl1pPr>
          </a:lstStyle>
          <a:p>
            <a:pPr lvl="0"/>
            <a:r>
              <a:rPr lang="es-ES" dirty="0"/>
              <a:t>Nº</a:t>
            </a:r>
          </a:p>
        </p:txBody>
      </p:sp>
    </p:spTree>
    <p:extLst>
      <p:ext uri="{BB962C8B-B14F-4D97-AF65-F5344CB8AC3E}">
        <p14:creationId xmlns:p14="http://schemas.microsoft.com/office/powerpoint/2010/main" val="409078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and Liquid Icon">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Lato" panose="020F0502020204030203" pitchFamily="34" charset="0"/>
              </a:defRPr>
            </a:lvl1pPr>
          </a:lstStyle>
          <a:p>
            <a:r>
              <a:rPr lang="es-ES" dirty="0"/>
              <a:t>Agenda</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a:stretch>
            <a:fillRect/>
          </a:stretch>
        </p:blipFill>
        <p:spPr>
          <a:xfrm>
            <a:off x="8550472" y="0"/>
            <a:ext cx="3641528" cy="6858000"/>
          </a:xfrm>
          <a:prstGeom prst="rect">
            <a:avLst/>
          </a:prstGeom>
        </p:spPr>
      </p:pic>
      <p:sp>
        <p:nvSpPr>
          <p:cNvPr id="8" name="Subtítulo 2">
            <a:extLst>
              <a:ext uri="{FF2B5EF4-FFF2-40B4-BE49-F238E27FC236}">
                <a16:creationId xmlns:a16="http://schemas.microsoft.com/office/drawing/2014/main" id="{7101BC46-28AA-CC41-A61E-CE215F2AAE0B}"/>
              </a:ext>
            </a:extLst>
          </p:cNvPr>
          <p:cNvSpPr>
            <a:spLocks noGrp="1"/>
          </p:cNvSpPr>
          <p:nvPr>
            <p:ph type="subTitle" idx="1" hasCustomPrompt="1"/>
          </p:nvPr>
        </p:nvSpPr>
        <p:spPr>
          <a:xfrm>
            <a:off x="552704" y="1922693"/>
            <a:ext cx="7325204" cy="3809892"/>
          </a:xfrm>
          <a:prstGeom prst="rect">
            <a:avLst/>
          </a:prstGeom>
        </p:spPr>
        <p:txBody>
          <a:bodyPr/>
          <a:lstStyle>
            <a:lvl1pPr marL="0" indent="0" algn="l">
              <a:buNone/>
              <a:defRPr sz="1800">
                <a:solidFill>
                  <a:schemeClr val="bg1"/>
                </a:solidFill>
                <a:latin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4" name="Marcador de texto 4">
            <a:extLst>
              <a:ext uri="{FF2B5EF4-FFF2-40B4-BE49-F238E27FC236}">
                <a16:creationId xmlns:a16="http://schemas.microsoft.com/office/drawing/2014/main" id="{4D9CA595-58B4-F742-ACE0-8042408BDADB}"/>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Lato" panose="020F0502020204030203" pitchFamily="34" charset="0"/>
              </a:defRPr>
            </a:lvl1pPr>
          </a:lstStyle>
          <a:p>
            <a:pPr lvl="0"/>
            <a:r>
              <a:rPr lang="es-ES" dirty="0" err="1"/>
              <a:t>Title</a:t>
            </a:r>
            <a:r>
              <a:rPr lang="es-ES" dirty="0"/>
              <a:t> of </a:t>
            </a:r>
            <a:r>
              <a:rPr lang="es-ES" dirty="0" err="1"/>
              <a:t>presentation</a:t>
            </a:r>
            <a:endParaRPr lang="es-ES" dirty="0"/>
          </a:p>
        </p:txBody>
      </p:sp>
      <p:sp>
        <p:nvSpPr>
          <p:cNvPr id="15" name="Marcador de texto 4">
            <a:extLst>
              <a:ext uri="{FF2B5EF4-FFF2-40B4-BE49-F238E27FC236}">
                <a16:creationId xmlns:a16="http://schemas.microsoft.com/office/drawing/2014/main" id="{7918ED4B-F92C-9148-B4BB-12310F5BC11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Lato" panose="020F0502020204030203" pitchFamily="34" charset="0"/>
              </a:defRPr>
            </a:lvl1pPr>
          </a:lstStyle>
          <a:p>
            <a:pPr lvl="0"/>
            <a:r>
              <a:rPr lang="es-ES" dirty="0"/>
              <a:t>Date</a:t>
            </a:r>
          </a:p>
        </p:txBody>
      </p:sp>
      <p:sp>
        <p:nvSpPr>
          <p:cNvPr id="16" name="Marcador de texto 4">
            <a:extLst>
              <a:ext uri="{FF2B5EF4-FFF2-40B4-BE49-F238E27FC236}">
                <a16:creationId xmlns:a16="http://schemas.microsoft.com/office/drawing/2014/main" id="{31D511EC-57BE-C046-B076-545C11D103E3}"/>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Lato" panose="020F0502020204030203" pitchFamily="34" charset="0"/>
              </a:defRPr>
            </a:lvl1pPr>
          </a:lstStyle>
          <a:p>
            <a:pPr lvl="0"/>
            <a:r>
              <a:rPr lang="es-ES" dirty="0"/>
              <a:t>Nº</a:t>
            </a:r>
          </a:p>
        </p:txBody>
      </p:sp>
    </p:spTree>
    <p:extLst>
      <p:ext uri="{BB962C8B-B14F-4D97-AF65-F5344CB8AC3E}">
        <p14:creationId xmlns:p14="http://schemas.microsoft.com/office/powerpoint/2010/main" val="960537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Photo">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TEXT AND PHOTO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704" y="1643185"/>
            <a:ext cx="4933696" cy="3811588"/>
          </a:xfrm>
          <a:prstGeom prst="rect">
            <a:avLst/>
          </a:prstGeom>
        </p:spPr>
        <p:txBody>
          <a:bodyPr/>
          <a:lstStyle>
            <a:lvl1pPr marL="0" indent="0">
              <a:buNone/>
              <a:defRPr sz="2400" b="1" i="0">
                <a:solidFill>
                  <a:srgbClr val="2B3256"/>
                </a:solidFill>
                <a:latin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1" name="Marcador de posición de imagen 20">
            <a:extLst>
              <a:ext uri="{FF2B5EF4-FFF2-40B4-BE49-F238E27FC236}">
                <a16:creationId xmlns:a16="http://schemas.microsoft.com/office/drawing/2014/main" id="{80ACCDAD-52F6-AD4E-99E0-3975A299CB9F}"/>
              </a:ext>
            </a:extLst>
          </p:cNvPr>
          <p:cNvSpPr>
            <a:spLocks noGrp="1"/>
          </p:cNvSpPr>
          <p:nvPr>
            <p:ph type="pic" sz="quarter" idx="10" hasCustomPrompt="1"/>
          </p:nvPr>
        </p:nvSpPr>
        <p:spPr>
          <a:xfrm>
            <a:off x="6260123" y="0"/>
            <a:ext cx="5931877" cy="6857999"/>
          </a:xfrm>
          <a:prstGeom prst="rect">
            <a:avLst/>
          </a:prstGeom>
        </p:spPr>
        <p:txBody>
          <a:bodyPr/>
          <a:lstStyle>
            <a:lvl1pPr algn="l">
              <a:buNone/>
              <a:defRPr sz="2000">
                <a:solidFill>
                  <a:srgbClr val="2B3256"/>
                </a:solidFill>
                <a:latin typeface="Lato" panose="020F0502020204030203" pitchFamily="34" charset="0"/>
              </a:defRPr>
            </a:lvl1pPr>
          </a:lstStyle>
          <a:p>
            <a:r>
              <a:rPr lang="es-ES" dirty="0" err="1"/>
              <a:t>Image</a:t>
            </a:r>
            <a:endParaRPr lang="es-ES" dirty="0"/>
          </a:p>
        </p:txBody>
      </p:sp>
      <p:sp>
        <p:nvSpPr>
          <p:cNvPr id="6" name="Marcador de texto 4">
            <a:extLst>
              <a:ext uri="{FF2B5EF4-FFF2-40B4-BE49-F238E27FC236}">
                <a16:creationId xmlns:a16="http://schemas.microsoft.com/office/drawing/2014/main" id="{B682BE78-FD59-0742-9A78-CDB98BAEF52E}"/>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tx2"/>
                </a:solidFill>
                <a:latin typeface="Lato" panose="020F0502020204030203" pitchFamily="34" charset="0"/>
              </a:defRPr>
            </a:lvl1pPr>
          </a:lstStyle>
          <a:p>
            <a:pPr lvl="0"/>
            <a:r>
              <a:rPr lang="es-ES" dirty="0" err="1"/>
              <a:t>Title</a:t>
            </a:r>
            <a:r>
              <a:rPr lang="es-ES" dirty="0"/>
              <a:t> of </a:t>
            </a:r>
            <a:r>
              <a:rPr lang="es-ES" dirty="0" err="1"/>
              <a:t>presentation</a:t>
            </a:r>
            <a:endParaRPr lang="es-ES" dirty="0"/>
          </a:p>
        </p:txBody>
      </p:sp>
      <p:sp>
        <p:nvSpPr>
          <p:cNvPr id="7" name="Marcador de texto 4">
            <a:extLst>
              <a:ext uri="{FF2B5EF4-FFF2-40B4-BE49-F238E27FC236}">
                <a16:creationId xmlns:a16="http://schemas.microsoft.com/office/drawing/2014/main" id="{C60DCC36-F5F5-6548-9878-231F286DB214}"/>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tx2"/>
                </a:solidFill>
                <a:latin typeface="Lato" panose="020F0502020204030203" pitchFamily="34" charset="0"/>
              </a:defRPr>
            </a:lvl1pPr>
          </a:lstStyle>
          <a:p>
            <a:pPr lvl="0"/>
            <a:r>
              <a:rPr lang="es-ES" dirty="0"/>
              <a:t>Date</a:t>
            </a:r>
          </a:p>
        </p:txBody>
      </p:sp>
    </p:spTree>
    <p:extLst>
      <p:ext uri="{BB962C8B-B14F-4D97-AF65-F5344CB8AC3E}">
        <p14:creationId xmlns:p14="http://schemas.microsoft.com/office/powerpoint/2010/main" val="838049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and Photo">
    <p:bg>
      <p:bgPr>
        <a:solidFill>
          <a:srgbClr val="2C3253"/>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chemeClr val="bg1"/>
                </a:solidFill>
                <a:latin typeface="PP Object Sans Heavy" pitchFamily="2" charset="77"/>
              </a:defRPr>
            </a:lvl1pPr>
          </a:lstStyle>
          <a:p>
            <a:r>
              <a:rPr lang="es-ES" dirty="0"/>
              <a:t>TEXT AND PHOTO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Marcador de posición de imagen 8">
            <a:extLst>
              <a:ext uri="{FF2B5EF4-FFF2-40B4-BE49-F238E27FC236}">
                <a16:creationId xmlns:a16="http://schemas.microsoft.com/office/drawing/2014/main" id="{0C9F018F-7019-0341-A5FD-2690EF599F9C}"/>
              </a:ext>
            </a:extLst>
          </p:cNvPr>
          <p:cNvSpPr>
            <a:spLocks noGrp="1"/>
          </p:cNvSpPr>
          <p:nvPr>
            <p:ph type="pic" sz="quarter" idx="13" hasCustomPrompt="1"/>
          </p:nvPr>
        </p:nvSpPr>
        <p:spPr>
          <a:xfrm>
            <a:off x="6907041" y="0"/>
            <a:ext cx="5384800" cy="6858000"/>
          </a:xfrm>
          <a:prstGeom prst="rect">
            <a:avLst/>
          </a:prstGeom>
        </p:spPr>
        <p:txBody>
          <a:bodyPr/>
          <a:lstStyle>
            <a:lvl1pPr>
              <a:buNone/>
              <a:defRPr>
                <a:solidFill>
                  <a:schemeClr val="bg1"/>
                </a:solidFill>
                <a:latin typeface="Lato" panose="020F0502020204030203" pitchFamily="34" charset="0"/>
              </a:defRPr>
            </a:lvl1pPr>
          </a:lstStyle>
          <a:p>
            <a:r>
              <a:rPr lang="es-ES" dirty="0" err="1"/>
              <a:t>Image</a:t>
            </a:r>
            <a:endParaRPr lang="es-ES" dirty="0"/>
          </a:p>
        </p:txBody>
      </p:sp>
      <p:sp>
        <p:nvSpPr>
          <p:cNvPr id="17" name="Marcador de texto 16">
            <a:extLst>
              <a:ext uri="{FF2B5EF4-FFF2-40B4-BE49-F238E27FC236}">
                <a16:creationId xmlns:a16="http://schemas.microsoft.com/office/drawing/2014/main" id="{4B0846A8-8D59-BF48-999A-9A5609D01E55}"/>
              </a:ext>
            </a:extLst>
          </p:cNvPr>
          <p:cNvSpPr>
            <a:spLocks noGrp="1"/>
          </p:cNvSpPr>
          <p:nvPr>
            <p:ph type="body" sz="quarter" idx="14" hasCustomPrompt="1"/>
          </p:nvPr>
        </p:nvSpPr>
        <p:spPr>
          <a:xfrm>
            <a:off x="546392" y="3429000"/>
            <a:ext cx="5143500" cy="2901462"/>
          </a:xfrm>
          <a:prstGeom prst="rect">
            <a:avLst/>
          </a:prstGeom>
        </p:spPr>
        <p:txBody>
          <a:bodyPr wrap="square"/>
          <a:lstStyle>
            <a:lvl1pPr algn="l">
              <a:buNone/>
              <a:defRPr sz="1200">
                <a:solidFill>
                  <a:schemeClr val="bg1"/>
                </a:solidFill>
                <a:latin typeface="Lato" panose="020F0502020204030203" pitchFamily="34" charset="0"/>
              </a:defRPr>
            </a:lvl1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9" name="Marcador de texto 3">
            <a:extLst>
              <a:ext uri="{FF2B5EF4-FFF2-40B4-BE49-F238E27FC236}">
                <a16:creationId xmlns:a16="http://schemas.microsoft.com/office/drawing/2014/main" id="{F058E0F1-F076-C94D-BB45-F794D6724569}"/>
              </a:ext>
            </a:extLst>
          </p:cNvPr>
          <p:cNvSpPr>
            <a:spLocks noGrp="1"/>
          </p:cNvSpPr>
          <p:nvPr>
            <p:ph type="body" sz="half" idx="2" hasCustomPrompt="1"/>
          </p:nvPr>
        </p:nvSpPr>
        <p:spPr>
          <a:xfrm>
            <a:off x="552449" y="1643185"/>
            <a:ext cx="4933696" cy="1226624"/>
          </a:xfrm>
          <a:prstGeom prst="rect">
            <a:avLst/>
          </a:prstGeom>
        </p:spPr>
        <p:txBody>
          <a:bodyPr/>
          <a:lstStyle>
            <a:lvl1pPr marL="0" indent="0">
              <a:buNone/>
              <a:defRPr sz="3200" b="1" i="0">
                <a:solidFill>
                  <a:schemeClr val="bg1"/>
                </a:solidFill>
                <a:latin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7" name="Marcador de texto 4">
            <a:extLst>
              <a:ext uri="{FF2B5EF4-FFF2-40B4-BE49-F238E27FC236}">
                <a16:creationId xmlns:a16="http://schemas.microsoft.com/office/drawing/2014/main" id="{E3D58CB9-B59A-D64F-B80E-BBB21F792E04}"/>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Lato" panose="020F0502020204030203" pitchFamily="34" charset="0"/>
              </a:defRPr>
            </a:lvl1pPr>
          </a:lstStyle>
          <a:p>
            <a:pPr lvl="0"/>
            <a:r>
              <a:rPr lang="es-ES" dirty="0" err="1"/>
              <a:t>Title</a:t>
            </a:r>
            <a:r>
              <a:rPr lang="es-ES" dirty="0"/>
              <a:t> of </a:t>
            </a:r>
            <a:r>
              <a:rPr lang="es-ES" dirty="0" err="1"/>
              <a:t>presentation</a:t>
            </a:r>
            <a:endParaRPr lang="es-ES" dirty="0"/>
          </a:p>
        </p:txBody>
      </p:sp>
      <p:sp>
        <p:nvSpPr>
          <p:cNvPr id="8" name="Marcador de texto 4">
            <a:extLst>
              <a:ext uri="{FF2B5EF4-FFF2-40B4-BE49-F238E27FC236}">
                <a16:creationId xmlns:a16="http://schemas.microsoft.com/office/drawing/2014/main" id="{569EFB24-C95B-744D-9122-8D91C1C22F92}"/>
              </a:ext>
            </a:extLst>
          </p:cNvPr>
          <p:cNvSpPr>
            <a:spLocks noGrp="1"/>
          </p:cNvSpPr>
          <p:nvPr>
            <p:ph type="body" sz="quarter" idx="15" hasCustomPrompt="1"/>
          </p:nvPr>
        </p:nvSpPr>
        <p:spPr>
          <a:xfrm>
            <a:off x="5210177" y="6490428"/>
            <a:ext cx="2152650" cy="336550"/>
          </a:xfrm>
          <a:prstGeom prst="rect">
            <a:avLst/>
          </a:prstGeom>
        </p:spPr>
        <p:txBody>
          <a:bodyPr/>
          <a:lstStyle>
            <a:lvl1pPr>
              <a:buNone/>
              <a:defRPr sz="1100">
                <a:solidFill>
                  <a:schemeClr val="bg1"/>
                </a:solidFill>
                <a:latin typeface="Lato" panose="020F0502020204030203" pitchFamily="34" charset="0"/>
              </a:defRPr>
            </a:lvl1pPr>
          </a:lstStyle>
          <a:p>
            <a:pPr lvl="0"/>
            <a:r>
              <a:rPr lang="es-ES" dirty="0"/>
              <a:t>Date</a:t>
            </a:r>
          </a:p>
        </p:txBody>
      </p:sp>
    </p:spTree>
    <p:extLst>
      <p:ext uri="{BB962C8B-B14F-4D97-AF65-F5344CB8AC3E}">
        <p14:creationId xmlns:p14="http://schemas.microsoft.com/office/powerpoint/2010/main" val="1239640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Circular Photo">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TEXT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5"/>
            <a:ext cx="4933696" cy="3811588"/>
          </a:xfrm>
          <a:prstGeom prst="rect">
            <a:avLst/>
          </a:prstGeom>
        </p:spPr>
        <p:txBody>
          <a:bodyPr/>
          <a:lstStyle>
            <a:lvl1pPr marL="0" indent="0">
              <a:buNone/>
              <a:defRPr sz="2800" b="1" i="0">
                <a:solidFill>
                  <a:srgbClr val="2B3256"/>
                </a:solidFill>
                <a:latin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3" name="Marcador de texto 4">
            <a:extLst>
              <a:ext uri="{FF2B5EF4-FFF2-40B4-BE49-F238E27FC236}">
                <a16:creationId xmlns:a16="http://schemas.microsoft.com/office/drawing/2014/main" id="{5CCF94F6-1FAB-6E4C-AB93-43E27DDE3308}"/>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rgbClr val="2B3256"/>
                </a:solidFill>
                <a:latin typeface="Lato" panose="020F0502020204030203" pitchFamily="34" charset="0"/>
              </a:defRPr>
            </a:lvl1pPr>
          </a:lstStyle>
          <a:p>
            <a:pPr lvl="0"/>
            <a:r>
              <a:rPr lang="es-ES" dirty="0" err="1"/>
              <a:t>Title</a:t>
            </a:r>
            <a:r>
              <a:rPr lang="es-ES" dirty="0"/>
              <a:t> of </a:t>
            </a:r>
            <a:r>
              <a:rPr lang="es-ES" dirty="0" err="1"/>
              <a:t>presentation</a:t>
            </a:r>
            <a:endParaRPr lang="es-ES" dirty="0"/>
          </a:p>
        </p:txBody>
      </p:sp>
      <p:sp>
        <p:nvSpPr>
          <p:cNvPr id="24" name="Marcador de texto 4">
            <a:extLst>
              <a:ext uri="{FF2B5EF4-FFF2-40B4-BE49-F238E27FC236}">
                <a16:creationId xmlns:a16="http://schemas.microsoft.com/office/drawing/2014/main" id="{7D2C471A-C002-194B-B10C-3CB6F35196D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rgbClr val="2B3256"/>
                </a:solidFill>
                <a:latin typeface="Lato" panose="020F0502020204030203" pitchFamily="34" charset="0"/>
              </a:defRPr>
            </a:lvl1pPr>
          </a:lstStyle>
          <a:p>
            <a:pPr lvl="0"/>
            <a:r>
              <a:rPr lang="es-ES" dirty="0"/>
              <a:t>Date</a:t>
            </a:r>
          </a:p>
        </p:txBody>
      </p:sp>
      <p:sp>
        <p:nvSpPr>
          <p:cNvPr id="25" name="Marcador de texto 4">
            <a:extLst>
              <a:ext uri="{FF2B5EF4-FFF2-40B4-BE49-F238E27FC236}">
                <a16:creationId xmlns:a16="http://schemas.microsoft.com/office/drawing/2014/main" id="{1BEF8F32-073B-194E-947B-6CE97B16891D}"/>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rgbClr val="2B3256"/>
                </a:solidFill>
                <a:latin typeface="Lato" panose="020F0502020204030203" pitchFamily="34" charset="0"/>
              </a:defRPr>
            </a:lvl1pPr>
          </a:lstStyle>
          <a:p>
            <a:pPr lvl="0"/>
            <a:r>
              <a:rPr lang="es-ES" dirty="0"/>
              <a:t>Nº</a:t>
            </a:r>
          </a:p>
        </p:txBody>
      </p:sp>
      <p:sp>
        <p:nvSpPr>
          <p:cNvPr id="26" name="Elipse 25">
            <a:extLst>
              <a:ext uri="{FF2B5EF4-FFF2-40B4-BE49-F238E27FC236}">
                <a16:creationId xmlns:a16="http://schemas.microsoft.com/office/drawing/2014/main" id="{2B7B12D2-7C9F-7D46-AA34-3EECF100CE67}"/>
              </a:ext>
            </a:extLst>
          </p:cNvPr>
          <p:cNvSpPr/>
          <p:nvPr userDrawn="1"/>
        </p:nvSpPr>
        <p:spPr>
          <a:xfrm>
            <a:off x="7255238" y="1381513"/>
            <a:ext cx="4156059" cy="415605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3" name="Marcador de texto 3">
            <a:extLst>
              <a:ext uri="{FF2B5EF4-FFF2-40B4-BE49-F238E27FC236}">
                <a16:creationId xmlns:a16="http://schemas.microsoft.com/office/drawing/2014/main" id="{CEBF7326-68C1-9F4F-8DF6-B0F4EDD2F2AC}"/>
              </a:ext>
            </a:extLst>
          </p:cNvPr>
          <p:cNvSpPr>
            <a:spLocks noGrp="1"/>
          </p:cNvSpPr>
          <p:nvPr>
            <p:ph type="body" sz="half" idx="16" hasCustomPrompt="1"/>
          </p:nvPr>
        </p:nvSpPr>
        <p:spPr>
          <a:xfrm>
            <a:off x="8103477" y="2144095"/>
            <a:ext cx="2701159" cy="2630893"/>
          </a:xfrm>
          <a:prstGeom prst="rect">
            <a:avLst/>
          </a:prstGeom>
        </p:spPr>
        <p:txBody>
          <a:bodyPr/>
          <a:lstStyle>
            <a:lvl1pPr marL="0" indent="0">
              <a:lnSpc>
                <a:spcPct val="100000"/>
              </a:lnSpc>
              <a:buNone/>
              <a:defRPr sz="1200" b="0" i="0">
                <a:solidFill>
                  <a:schemeClr val="tx2"/>
                </a:solidFill>
                <a:latin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TO INSERT A CIRCULAR IMAGE: 1) </a:t>
            </a:r>
            <a:r>
              <a:rPr lang="es-ES" dirty="0" err="1"/>
              <a:t>Go</a:t>
            </a:r>
            <a:r>
              <a:rPr lang="es-ES" dirty="0"/>
              <a:t> to “</a:t>
            </a:r>
            <a:r>
              <a:rPr lang="es-ES" dirty="0" err="1"/>
              <a:t>Insert</a:t>
            </a:r>
            <a:r>
              <a:rPr lang="es-ES" dirty="0"/>
              <a:t>” &gt; “</a:t>
            </a:r>
            <a:r>
              <a:rPr lang="es-ES" dirty="0" err="1"/>
              <a:t>Pictures</a:t>
            </a:r>
            <a:r>
              <a:rPr lang="es-ES" dirty="0"/>
              <a:t>” &gt; Picture </a:t>
            </a:r>
            <a:r>
              <a:rPr lang="es-ES" dirty="0" err="1"/>
              <a:t>from</a:t>
            </a:r>
            <a:r>
              <a:rPr lang="es-ES" dirty="0"/>
              <a:t> file” and </a:t>
            </a:r>
            <a:r>
              <a:rPr lang="es-ES" dirty="0" err="1"/>
              <a:t>insert</a:t>
            </a:r>
            <a:r>
              <a:rPr lang="es-ES" dirty="0"/>
              <a:t> </a:t>
            </a:r>
            <a:r>
              <a:rPr lang="es-ES" dirty="0" err="1"/>
              <a:t>the</a:t>
            </a:r>
            <a:r>
              <a:rPr lang="es-ES" dirty="0"/>
              <a:t> </a:t>
            </a:r>
            <a:r>
              <a:rPr lang="es-ES" dirty="0" err="1"/>
              <a:t>image</a:t>
            </a:r>
            <a:r>
              <a:rPr lang="es-ES" dirty="0"/>
              <a:t>. 2) </a:t>
            </a:r>
            <a:r>
              <a:rPr lang="es-ES" dirty="0" err="1"/>
              <a:t>Go</a:t>
            </a:r>
            <a:r>
              <a:rPr lang="es-ES" dirty="0"/>
              <a:t> to “Picture </a:t>
            </a:r>
            <a:r>
              <a:rPr lang="es-ES" dirty="0" err="1"/>
              <a:t>Format</a:t>
            </a:r>
            <a:r>
              <a:rPr lang="es-ES" dirty="0"/>
              <a:t>” &gt; “</a:t>
            </a:r>
            <a:r>
              <a:rPr lang="es-ES" dirty="0" err="1"/>
              <a:t>Crop</a:t>
            </a:r>
            <a:r>
              <a:rPr lang="es-ES" dirty="0"/>
              <a:t>” &gt; “</a:t>
            </a:r>
            <a:r>
              <a:rPr lang="es-ES" dirty="0" err="1"/>
              <a:t>Aspect</a:t>
            </a:r>
            <a:r>
              <a:rPr lang="es-ES" dirty="0"/>
              <a:t> ratio” and </a:t>
            </a:r>
            <a:r>
              <a:rPr lang="es-ES" dirty="0" err="1"/>
              <a:t>selece</a:t>
            </a:r>
            <a:r>
              <a:rPr lang="es-ES" dirty="0"/>
              <a:t> “1.1” 3) Once </a:t>
            </a:r>
            <a:r>
              <a:rPr lang="es-ES" dirty="0" err="1"/>
              <a:t>you</a:t>
            </a:r>
            <a:r>
              <a:rPr lang="es-ES" dirty="0"/>
              <a:t> </a:t>
            </a:r>
            <a:r>
              <a:rPr lang="es-ES" dirty="0" err="1"/>
              <a:t>have</a:t>
            </a:r>
            <a:r>
              <a:rPr lang="es-ES" dirty="0"/>
              <a:t> </a:t>
            </a:r>
            <a:r>
              <a:rPr lang="es-ES" dirty="0" err="1"/>
              <a:t>the</a:t>
            </a:r>
            <a:r>
              <a:rPr lang="es-ES" dirty="0"/>
              <a:t> </a:t>
            </a:r>
            <a:r>
              <a:rPr lang="es-ES" dirty="0" err="1"/>
              <a:t>image</a:t>
            </a:r>
            <a:r>
              <a:rPr lang="es-ES" dirty="0"/>
              <a:t> </a:t>
            </a:r>
            <a:r>
              <a:rPr lang="es-ES" dirty="0" err="1"/>
              <a:t>squared</a:t>
            </a:r>
            <a:r>
              <a:rPr lang="es-ES" dirty="0"/>
              <a:t>, </a:t>
            </a:r>
            <a:r>
              <a:rPr lang="es-ES" dirty="0" err="1"/>
              <a:t>go</a:t>
            </a:r>
            <a:r>
              <a:rPr lang="es-ES" dirty="0"/>
              <a:t> to “</a:t>
            </a:r>
            <a:r>
              <a:rPr lang="es-ES" dirty="0" err="1"/>
              <a:t>Crop</a:t>
            </a:r>
            <a:r>
              <a:rPr lang="es-ES" dirty="0"/>
              <a:t>” &gt; “</a:t>
            </a:r>
            <a:r>
              <a:rPr lang="es-ES" dirty="0" err="1"/>
              <a:t>Crop</a:t>
            </a:r>
            <a:r>
              <a:rPr lang="es-ES" dirty="0"/>
              <a:t> to </a:t>
            </a:r>
            <a:r>
              <a:rPr lang="es-ES" dirty="0" err="1"/>
              <a:t>shape</a:t>
            </a:r>
            <a:r>
              <a:rPr lang="es-ES" dirty="0"/>
              <a:t>” and </a:t>
            </a:r>
            <a:r>
              <a:rPr lang="es-ES" dirty="0" err="1"/>
              <a:t>select</a:t>
            </a:r>
            <a:r>
              <a:rPr lang="es-ES" dirty="0"/>
              <a:t> </a:t>
            </a:r>
            <a:r>
              <a:rPr lang="es-ES" dirty="0" err="1"/>
              <a:t>the</a:t>
            </a:r>
            <a:r>
              <a:rPr lang="es-ES" dirty="0"/>
              <a:t> </a:t>
            </a:r>
            <a:r>
              <a:rPr lang="es-ES" dirty="0" err="1"/>
              <a:t>circle</a:t>
            </a:r>
            <a:r>
              <a:rPr lang="es-ES" dirty="0"/>
              <a:t>. 4) </a:t>
            </a:r>
            <a:r>
              <a:rPr lang="es-ES" dirty="0" err="1"/>
              <a:t>You</a:t>
            </a:r>
            <a:r>
              <a:rPr lang="es-ES" dirty="0"/>
              <a:t> can </a:t>
            </a:r>
            <a:r>
              <a:rPr lang="es-ES" dirty="0" err="1"/>
              <a:t>change</a:t>
            </a:r>
            <a:r>
              <a:rPr lang="es-ES" dirty="0"/>
              <a:t> </a:t>
            </a:r>
            <a:r>
              <a:rPr lang="es-ES" dirty="0" err="1"/>
              <a:t>the</a:t>
            </a:r>
            <a:r>
              <a:rPr lang="es-ES" dirty="0"/>
              <a:t> </a:t>
            </a:r>
            <a:r>
              <a:rPr lang="es-ES" dirty="0" err="1"/>
              <a:t>size</a:t>
            </a:r>
            <a:r>
              <a:rPr lang="es-ES" dirty="0"/>
              <a:t> of </a:t>
            </a:r>
            <a:r>
              <a:rPr lang="es-ES" dirty="0" err="1"/>
              <a:t>the</a:t>
            </a:r>
            <a:r>
              <a:rPr lang="es-ES" dirty="0"/>
              <a:t> </a:t>
            </a:r>
            <a:r>
              <a:rPr lang="es-ES" dirty="0" err="1"/>
              <a:t>image</a:t>
            </a:r>
            <a:r>
              <a:rPr lang="es-ES" dirty="0"/>
              <a:t> </a:t>
            </a:r>
            <a:r>
              <a:rPr lang="es-ES" dirty="0" err="1"/>
              <a:t>while</a:t>
            </a:r>
            <a:r>
              <a:rPr lang="es-ES" dirty="0"/>
              <a:t> </a:t>
            </a:r>
            <a:r>
              <a:rPr lang="es-ES" dirty="0" err="1"/>
              <a:t>keeping</a:t>
            </a:r>
            <a:r>
              <a:rPr lang="es-ES" dirty="0"/>
              <a:t> </a:t>
            </a:r>
            <a:r>
              <a:rPr lang="es-ES" dirty="0" err="1"/>
              <a:t>the</a:t>
            </a:r>
            <a:r>
              <a:rPr lang="es-ES" dirty="0"/>
              <a:t> “</a:t>
            </a:r>
            <a:r>
              <a:rPr lang="es-ES" dirty="0" err="1"/>
              <a:t>shift</a:t>
            </a:r>
            <a:r>
              <a:rPr lang="es-ES" dirty="0"/>
              <a:t>” </a:t>
            </a:r>
            <a:r>
              <a:rPr lang="es-ES" dirty="0" err="1"/>
              <a:t>key</a:t>
            </a:r>
            <a:r>
              <a:rPr lang="es-ES" dirty="0"/>
              <a:t> </a:t>
            </a:r>
            <a:r>
              <a:rPr lang="es-ES" dirty="0" err="1"/>
              <a:t>pressed</a:t>
            </a:r>
            <a:r>
              <a:rPr lang="es-ES" dirty="0"/>
              <a:t> and place </a:t>
            </a:r>
            <a:r>
              <a:rPr lang="es-ES" dirty="0" err="1"/>
              <a:t>it</a:t>
            </a:r>
            <a:r>
              <a:rPr lang="es-ES" dirty="0"/>
              <a:t> </a:t>
            </a:r>
            <a:r>
              <a:rPr lang="es-ES" dirty="0" err="1"/>
              <a:t>on</a:t>
            </a:r>
            <a:r>
              <a:rPr lang="es-ES" dirty="0"/>
              <a:t> top of </a:t>
            </a:r>
            <a:r>
              <a:rPr lang="es-ES" dirty="0" err="1"/>
              <a:t>this</a:t>
            </a:r>
            <a:r>
              <a:rPr lang="es-ES" dirty="0"/>
              <a:t> </a:t>
            </a:r>
            <a:r>
              <a:rPr lang="es-ES" dirty="0" err="1"/>
              <a:t>circle</a:t>
            </a:r>
            <a:r>
              <a:rPr lang="es-ES" dirty="0"/>
              <a:t>.</a:t>
            </a:r>
          </a:p>
        </p:txBody>
      </p:sp>
    </p:spTree>
    <p:extLst>
      <p:ext uri="{BB962C8B-B14F-4D97-AF65-F5344CB8AC3E}">
        <p14:creationId xmlns:p14="http://schemas.microsoft.com/office/powerpoint/2010/main" val="762572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ideo">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Lato" panose="020F0502020204030203" pitchFamily="34" charset="0"/>
              </a:defRPr>
            </a:lvl1pPr>
          </a:lstStyle>
          <a:p>
            <a:r>
              <a:rPr lang="es-ES" dirty="0"/>
              <a:t>Multimedia </a:t>
            </a:r>
            <a:r>
              <a:rPr lang="es-ES" dirty="0" err="1"/>
              <a:t>slide</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a:stretch>
            <a:fillRect/>
          </a:stretch>
        </p:blipFill>
        <p:spPr>
          <a:xfrm>
            <a:off x="8550472" y="0"/>
            <a:ext cx="3641528" cy="6858000"/>
          </a:xfrm>
          <a:prstGeom prst="rect">
            <a:avLst/>
          </a:prstGeom>
        </p:spPr>
      </p:pic>
      <p:sp>
        <p:nvSpPr>
          <p:cNvPr id="9" name="Marcador de medios 8">
            <a:extLst>
              <a:ext uri="{FF2B5EF4-FFF2-40B4-BE49-F238E27FC236}">
                <a16:creationId xmlns:a16="http://schemas.microsoft.com/office/drawing/2014/main" id="{FB8012DA-31D4-5B4E-B568-929B63FFCC6E}"/>
              </a:ext>
            </a:extLst>
          </p:cNvPr>
          <p:cNvSpPr>
            <a:spLocks noGrp="1"/>
          </p:cNvSpPr>
          <p:nvPr>
            <p:ph type="media" sz="quarter" idx="10"/>
          </p:nvPr>
        </p:nvSpPr>
        <p:spPr>
          <a:xfrm>
            <a:off x="552450" y="1758950"/>
            <a:ext cx="7997825" cy="4378325"/>
          </a:xfrm>
          <a:prstGeom prst="rect">
            <a:avLst/>
          </a:prstGeom>
        </p:spPr>
        <p:txBody>
          <a:bodyPr/>
          <a:lstStyle/>
          <a:p>
            <a:r>
              <a:rPr lang="en-US"/>
              <a:t>Click icon to add media</a:t>
            </a:r>
            <a:endParaRPr lang="es-ES"/>
          </a:p>
        </p:txBody>
      </p:sp>
      <p:sp>
        <p:nvSpPr>
          <p:cNvPr id="14" name="Marcador de texto 4">
            <a:extLst>
              <a:ext uri="{FF2B5EF4-FFF2-40B4-BE49-F238E27FC236}">
                <a16:creationId xmlns:a16="http://schemas.microsoft.com/office/drawing/2014/main" id="{08347CB9-2D49-CE43-8370-56AA3936186D}"/>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Lato" panose="020F0502020204030203" pitchFamily="34" charset="0"/>
              </a:defRPr>
            </a:lvl1pPr>
          </a:lstStyle>
          <a:p>
            <a:pPr lvl="0"/>
            <a:r>
              <a:rPr lang="es-ES" dirty="0" err="1"/>
              <a:t>Title</a:t>
            </a:r>
            <a:r>
              <a:rPr lang="es-ES" dirty="0"/>
              <a:t> of </a:t>
            </a:r>
            <a:r>
              <a:rPr lang="es-ES" dirty="0" err="1"/>
              <a:t>presentation</a:t>
            </a:r>
            <a:endParaRPr lang="es-ES" dirty="0"/>
          </a:p>
        </p:txBody>
      </p:sp>
      <p:sp>
        <p:nvSpPr>
          <p:cNvPr id="15" name="Marcador de texto 4">
            <a:extLst>
              <a:ext uri="{FF2B5EF4-FFF2-40B4-BE49-F238E27FC236}">
                <a16:creationId xmlns:a16="http://schemas.microsoft.com/office/drawing/2014/main" id="{793CB64A-7A8B-614A-99D3-DF1FE1E08B4F}"/>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Lato" panose="020F0502020204030203" pitchFamily="34" charset="0"/>
              </a:defRPr>
            </a:lvl1pPr>
          </a:lstStyle>
          <a:p>
            <a:pPr lvl="0"/>
            <a:r>
              <a:rPr lang="es-ES" dirty="0"/>
              <a:t>Date</a:t>
            </a:r>
          </a:p>
        </p:txBody>
      </p:sp>
      <p:sp>
        <p:nvSpPr>
          <p:cNvPr id="16" name="Marcador de texto 4">
            <a:extLst>
              <a:ext uri="{FF2B5EF4-FFF2-40B4-BE49-F238E27FC236}">
                <a16:creationId xmlns:a16="http://schemas.microsoft.com/office/drawing/2014/main" id="{52600D1F-7AFC-AB46-A383-58EFAC9D23AF}"/>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Lato" panose="020F0502020204030203" pitchFamily="34" charset="0"/>
              </a:defRPr>
            </a:lvl1pPr>
          </a:lstStyle>
          <a:p>
            <a:pPr lvl="0"/>
            <a:r>
              <a:rPr lang="es-ES" dirty="0"/>
              <a:t>Nº</a:t>
            </a:r>
          </a:p>
        </p:txBody>
      </p:sp>
    </p:spTree>
    <p:extLst>
      <p:ext uri="{BB962C8B-B14F-4D97-AF65-F5344CB8AC3E}">
        <p14:creationId xmlns:p14="http://schemas.microsoft.com/office/powerpoint/2010/main" val="2052023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 Text">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TEXT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5"/>
            <a:ext cx="4933696" cy="3811588"/>
          </a:xfrm>
          <a:prstGeom prst="rect">
            <a:avLst/>
          </a:prstGeom>
        </p:spPr>
        <p:txBody>
          <a:bodyPr/>
          <a:lstStyle>
            <a:lvl1pPr marL="0" indent="0">
              <a:buNone/>
              <a:defRPr sz="2800" b="1" i="0">
                <a:solidFill>
                  <a:srgbClr val="2B3256"/>
                </a:solidFill>
                <a:latin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6" name="Marcador de texto 3">
            <a:extLst>
              <a:ext uri="{FF2B5EF4-FFF2-40B4-BE49-F238E27FC236}">
                <a16:creationId xmlns:a16="http://schemas.microsoft.com/office/drawing/2014/main" id="{7FA1429F-5D6E-8F47-84E4-ABD87FA8727B}"/>
              </a:ext>
            </a:extLst>
          </p:cNvPr>
          <p:cNvSpPr>
            <a:spLocks noGrp="1"/>
          </p:cNvSpPr>
          <p:nvPr>
            <p:ph type="body" sz="half" idx="10" hasCustomPrompt="1"/>
          </p:nvPr>
        </p:nvSpPr>
        <p:spPr>
          <a:xfrm>
            <a:off x="6718300" y="2625186"/>
            <a:ext cx="4921251" cy="2883121"/>
          </a:xfrm>
          <a:prstGeom prst="rect">
            <a:avLst/>
          </a:prstGeom>
        </p:spPr>
        <p:txBody>
          <a:bodyPr/>
          <a:lstStyle>
            <a:lvl1pPr marL="0" indent="0">
              <a:buNone/>
              <a:defRPr sz="1200">
                <a:solidFill>
                  <a:srgbClr val="2B3256"/>
                </a:solidFill>
                <a:latin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tx2"/>
                </a:solidFill>
                <a:latin typeface="Lato" panose="020F0502020204030203" pitchFamily="34" charset="0"/>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tx2"/>
                </a:solidFill>
                <a:latin typeface="Lato" panose="020F0502020204030203" pitchFamily="34" charset="0"/>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tx2"/>
                </a:solidFill>
                <a:latin typeface="Lato" panose="020F0502020204030203" pitchFamily="34" charset="0"/>
              </a:defRPr>
            </a:lvl1pPr>
          </a:lstStyle>
          <a:p>
            <a:pPr lvl="0"/>
            <a:r>
              <a:rPr lang="es-ES" dirty="0"/>
              <a:t>Nº</a:t>
            </a:r>
          </a:p>
        </p:txBody>
      </p:sp>
    </p:spTree>
    <p:extLst>
      <p:ext uri="{BB962C8B-B14F-4D97-AF65-F5344CB8AC3E}">
        <p14:creationId xmlns:p14="http://schemas.microsoft.com/office/powerpoint/2010/main" val="1584447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Circular Photos">
    <p:bg>
      <p:bgPr>
        <a:solidFill>
          <a:srgbClr val="2C3253"/>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chemeClr val="bg1"/>
                </a:solidFill>
                <a:latin typeface="PP Object Sans Heavy" pitchFamily="2" charset="77"/>
              </a:defRPr>
            </a:lvl1pPr>
          </a:lstStyle>
          <a:p>
            <a:r>
              <a:rPr lang="es-ES" dirty="0"/>
              <a:t>IARC PARTICIPATING STATES:</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F058E0F1-F076-C94D-BB45-F794D6724569}"/>
              </a:ext>
            </a:extLst>
          </p:cNvPr>
          <p:cNvSpPr>
            <a:spLocks noGrp="1"/>
          </p:cNvSpPr>
          <p:nvPr>
            <p:ph type="body" sz="half" idx="2" hasCustomPrompt="1"/>
          </p:nvPr>
        </p:nvSpPr>
        <p:spPr>
          <a:xfrm>
            <a:off x="552448" y="1643185"/>
            <a:ext cx="7030037" cy="3449320"/>
          </a:xfrm>
          <a:prstGeom prst="rect">
            <a:avLst/>
          </a:prstGeom>
        </p:spPr>
        <p:txBody>
          <a:bodyPr/>
          <a:lstStyle>
            <a:lvl1pPr marL="0" indent="0">
              <a:lnSpc>
                <a:spcPct val="100000"/>
              </a:lnSpc>
              <a:buNone/>
              <a:defRPr sz="2800" b="0" i="0">
                <a:solidFill>
                  <a:srgbClr val="D27F65"/>
                </a:solidFill>
                <a:latin typeface="PP Object Sans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Australia, Austria, </a:t>
            </a:r>
            <a:r>
              <a:rPr lang="es-ES" dirty="0" err="1"/>
              <a:t>Belgium</a:t>
            </a:r>
            <a:r>
              <a:rPr lang="es-ES" dirty="0"/>
              <a:t>, </a:t>
            </a:r>
            <a:r>
              <a:rPr lang="es-ES" dirty="0" err="1"/>
              <a:t>Brazil</a:t>
            </a:r>
            <a:r>
              <a:rPr lang="es-ES" dirty="0"/>
              <a:t>, </a:t>
            </a:r>
            <a:r>
              <a:rPr lang="es-ES" dirty="0" err="1"/>
              <a:t>Canada</a:t>
            </a:r>
            <a:r>
              <a:rPr lang="es-ES" dirty="0"/>
              <a:t>, </a:t>
            </a:r>
            <a:r>
              <a:rPr lang="es-ES" dirty="0" err="1"/>
              <a:t>Denmark</a:t>
            </a:r>
            <a:r>
              <a:rPr lang="es-ES" dirty="0"/>
              <a:t>, </a:t>
            </a:r>
            <a:r>
              <a:rPr lang="es-ES" dirty="0" err="1"/>
              <a:t>Finland</a:t>
            </a:r>
            <a:r>
              <a:rPr lang="es-ES" dirty="0"/>
              <a:t>, France, </a:t>
            </a:r>
            <a:r>
              <a:rPr lang="es-ES" dirty="0" err="1"/>
              <a:t>Germany</a:t>
            </a:r>
            <a:r>
              <a:rPr lang="es-ES" dirty="0"/>
              <a:t>, </a:t>
            </a:r>
            <a:r>
              <a:rPr lang="es-ES" dirty="0" err="1"/>
              <a:t>Hungary</a:t>
            </a:r>
            <a:r>
              <a:rPr lang="es-ES" dirty="0"/>
              <a:t>, India, </a:t>
            </a:r>
            <a:r>
              <a:rPr lang="es-ES" dirty="0" err="1"/>
              <a:t>Iran</a:t>
            </a:r>
            <a:r>
              <a:rPr lang="es-ES" dirty="0"/>
              <a:t> (</a:t>
            </a:r>
            <a:r>
              <a:rPr lang="es-ES" dirty="0" err="1"/>
              <a:t>Islamic</a:t>
            </a:r>
            <a:r>
              <a:rPr lang="es-ES" dirty="0"/>
              <a:t> </a:t>
            </a:r>
            <a:r>
              <a:rPr lang="es-ES" dirty="0" err="1"/>
              <a:t>Republic</a:t>
            </a:r>
            <a:r>
              <a:rPr lang="es-ES" dirty="0"/>
              <a:t> of), </a:t>
            </a:r>
            <a:r>
              <a:rPr lang="es-ES" dirty="0" err="1"/>
              <a:t>Ireland</a:t>
            </a:r>
            <a:r>
              <a:rPr lang="es-ES" dirty="0"/>
              <a:t>, </a:t>
            </a:r>
            <a:r>
              <a:rPr lang="es-ES" dirty="0" err="1"/>
              <a:t>Italy</a:t>
            </a:r>
            <a:r>
              <a:rPr lang="es-ES" dirty="0"/>
              <a:t>, </a:t>
            </a:r>
            <a:r>
              <a:rPr lang="es-ES" dirty="0" err="1"/>
              <a:t>Japan</a:t>
            </a:r>
            <a:r>
              <a:rPr lang="es-ES" dirty="0"/>
              <a:t>, </a:t>
            </a:r>
            <a:r>
              <a:rPr lang="es-ES" dirty="0" err="1"/>
              <a:t>Morocco</a:t>
            </a:r>
            <a:r>
              <a:rPr lang="es-ES" dirty="0"/>
              <a:t>, </a:t>
            </a:r>
            <a:r>
              <a:rPr lang="es-ES" dirty="0" err="1"/>
              <a:t>Netherlands</a:t>
            </a:r>
            <a:r>
              <a:rPr lang="es-ES" dirty="0"/>
              <a:t>, </a:t>
            </a:r>
            <a:r>
              <a:rPr lang="es-ES" dirty="0" err="1"/>
              <a:t>Norway</a:t>
            </a:r>
            <a:r>
              <a:rPr lang="es-ES" dirty="0"/>
              <a:t>, Qatar, </a:t>
            </a:r>
            <a:r>
              <a:rPr lang="es-ES" dirty="0" err="1"/>
              <a:t>Republic</a:t>
            </a:r>
            <a:r>
              <a:rPr lang="es-ES" dirty="0"/>
              <a:t> of </a:t>
            </a:r>
            <a:r>
              <a:rPr lang="es-ES" dirty="0" err="1"/>
              <a:t>Korea</a:t>
            </a:r>
            <a:r>
              <a:rPr lang="es-ES" dirty="0"/>
              <a:t>, </a:t>
            </a:r>
            <a:r>
              <a:rPr lang="es-ES" dirty="0" err="1"/>
              <a:t>Russian</a:t>
            </a:r>
            <a:r>
              <a:rPr lang="es-ES" dirty="0"/>
              <a:t> </a:t>
            </a:r>
            <a:r>
              <a:rPr lang="es-ES" dirty="0" err="1"/>
              <a:t>Federation</a:t>
            </a:r>
            <a:r>
              <a:rPr lang="es-ES" dirty="0"/>
              <a:t>, </a:t>
            </a:r>
            <a:r>
              <a:rPr lang="es-ES" dirty="0" err="1"/>
              <a:t>Spain</a:t>
            </a:r>
            <a:r>
              <a:rPr lang="es-ES" dirty="0"/>
              <a:t>, </a:t>
            </a:r>
            <a:r>
              <a:rPr lang="es-ES" dirty="0" err="1"/>
              <a:t>Sweden</a:t>
            </a:r>
            <a:r>
              <a:rPr lang="es-ES" dirty="0"/>
              <a:t>, </a:t>
            </a:r>
            <a:r>
              <a:rPr lang="es-ES" dirty="0" err="1"/>
              <a:t>Switzerland</a:t>
            </a:r>
            <a:r>
              <a:rPr lang="es-ES" dirty="0"/>
              <a:t>, </a:t>
            </a:r>
            <a:r>
              <a:rPr lang="es-ES" dirty="0" err="1"/>
              <a:t>United</a:t>
            </a:r>
            <a:r>
              <a:rPr lang="es-ES" dirty="0"/>
              <a:t> </a:t>
            </a:r>
            <a:r>
              <a:rPr lang="es-ES" dirty="0" err="1"/>
              <a:t>Kingdom</a:t>
            </a:r>
            <a:r>
              <a:rPr lang="es-ES" dirty="0"/>
              <a:t> and </a:t>
            </a:r>
            <a:r>
              <a:rPr lang="es-ES" dirty="0" err="1"/>
              <a:t>United</a:t>
            </a:r>
            <a:r>
              <a:rPr lang="es-ES" dirty="0"/>
              <a:t> </a:t>
            </a:r>
            <a:r>
              <a:rPr lang="es-ES" dirty="0" err="1"/>
              <a:t>States</a:t>
            </a:r>
            <a:r>
              <a:rPr lang="es-ES" dirty="0"/>
              <a:t> of </a:t>
            </a:r>
            <a:r>
              <a:rPr lang="es-ES" dirty="0" err="1"/>
              <a:t>America</a:t>
            </a:r>
            <a:r>
              <a:rPr lang="es-ES" dirty="0"/>
              <a:t>.</a:t>
            </a:r>
          </a:p>
        </p:txBody>
      </p:sp>
      <p:sp>
        <p:nvSpPr>
          <p:cNvPr id="11" name="Elipse 10">
            <a:extLst>
              <a:ext uri="{FF2B5EF4-FFF2-40B4-BE49-F238E27FC236}">
                <a16:creationId xmlns:a16="http://schemas.microsoft.com/office/drawing/2014/main" id="{7C943C2C-4C06-7248-A4DD-EF90A49C29E3}"/>
              </a:ext>
            </a:extLst>
          </p:cNvPr>
          <p:cNvSpPr/>
          <p:nvPr userDrawn="1"/>
        </p:nvSpPr>
        <p:spPr>
          <a:xfrm>
            <a:off x="9573115" y="1856935"/>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4" name="Elipse 13">
            <a:extLst>
              <a:ext uri="{FF2B5EF4-FFF2-40B4-BE49-F238E27FC236}">
                <a16:creationId xmlns:a16="http://schemas.microsoft.com/office/drawing/2014/main" id="{956205F2-0971-714D-8CFA-CE37D1DF5804}"/>
              </a:ext>
            </a:extLst>
          </p:cNvPr>
          <p:cNvSpPr/>
          <p:nvPr userDrawn="1"/>
        </p:nvSpPr>
        <p:spPr>
          <a:xfrm>
            <a:off x="10473448" y="2827606"/>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5" name="Elipse 14">
            <a:extLst>
              <a:ext uri="{FF2B5EF4-FFF2-40B4-BE49-F238E27FC236}">
                <a16:creationId xmlns:a16="http://schemas.microsoft.com/office/drawing/2014/main" id="{18A5659A-D1D7-3C4F-BDE4-14B38217B651}"/>
              </a:ext>
            </a:extLst>
          </p:cNvPr>
          <p:cNvSpPr/>
          <p:nvPr userDrawn="1"/>
        </p:nvSpPr>
        <p:spPr>
          <a:xfrm>
            <a:off x="8758947" y="3625948"/>
            <a:ext cx="1628336" cy="1628336"/>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24" name="Marcador de texto 4">
            <a:extLst>
              <a:ext uri="{FF2B5EF4-FFF2-40B4-BE49-F238E27FC236}">
                <a16:creationId xmlns:a16="http://schemas.microsoft.com/office/drawing/2014/main" id="{2ED54B02-7660-8D4D-B7E9-5D54DB74C9BC}"/>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Lato" panose="020F0502020204030203" pitchFamily="34" charset="0"/>
              </a:defRPr>
            </a:lvl1pPr>
          </a:lstStyle>
          <a:p>
            <a:pPr lvl="0"/>
            <a:r>
              <a:rPr lang="es-ES" dirty="0" err="1"/>
              <a:t>Title</a:t>
            </a:r>
            <a:r>
              <a:rPr lang="es-ES" dirty="0"/>
              <a:t> of </a:t>
            </a:r>
            <a:r>
              <a:rPr lang="es-ES" dirty="0" err="1"/>
              <a:t>presentation</a:t>
            </a:r>
            <a:endParaRPr lang="es-ES" dirty="0"/>
          </a:p>
        </p:txBody>
      </p:sp>
      <p:sp>
        <p:nvSpPr>
          <p:cNvPr id="25" name="Marcador de texto 4">
            <a:extLst>
              <a:ext uri="{FF2B5EF4-FFF2-40B4-BE49-F238E27FC236}">
                <a16:creationId xmlns:a16="http://schemas.microsoft.com/office/drawing/2014/main" id="{2006B2E2-7A30-8246-B37E-E03E142AC87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Lato" panose="020F0502020204030203" pitchFamily="34" charset="0"/>
              </a:defRPr>
            </a:lvl1pPr>
          </a:lstStyle>
          <a:p>
            <a:pPr lvl="0"/>
            <a:r>
              <a:rPr lang="es-ES" dirty="0"/>
              <a:t>Date</a:t>
            </a:r>
          </a:p>
        </p:txBody>
      </p:sp>
      <p:sp>
        <p:nvSpPr>
          <p:cNvPr id="26" name="Marcador de texto 4">
            <a:extLst>
              <a:ext uri="{FF2B5EF4-FFF2-40B4-BE49-F238E27FC236}">
                <a16:creationId xmlns:a16="http://schemas.microsoft.com/office/drawing/2014/main" id="{5C4DABC9-D185-644E-BAE4-0ECAD994A89F}"/>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Lato" panose="020F0502020204030203" pitchFamily="34" charset="0"/>
              </a:defRPr>
            </a:lvl1pPr>
          </a:lstStyle>
          <a:p>
            <a:pPr lvl="0"/>
            <a:r>
              <a:rPr lang="es-ES" dirty="0"/>
              <a:t>Nº</a:t>
            </a:r>
          </a:p>
        </p:txBody>
      </p:sp>
      <p:sp>
        <p:nvSpPr>
          <p:cNvPr id="4" name="Text Placeholder 3">
            <a:extLst>
              <a:ext uri="{FF2B5EF4-FFF2-40B4-BE49-F238E27FC236}">
                <a16:creationId xmlns:a16="http://schemas.microsoft.com/office/drawing/2014/main" id="{3E8BB06B-B35A-004B-95F2-82A97BBD9129}"/>
              </a:ext>
            </a:extLst>
          </p:cNvPr>
          <p:cNvSpPr>
            <a:spLocks noGrp="1"/>
          </p:cNvSpPr>
          <p:nvPr>
            <p:ph type="body" sz="quarter" idx="15" hasCustomPrompt="1"/>
          </p:nvPr>
        </p:nvSpPr>
        <p:spPr>
          <a:xfrm>
            <a:off x="10655300" y="3097213"/>
            <a:ext cx="622300" cy="427037"/>
          </a:xfrm>
          <a:prstGeom prst="rect">
            <a:avLst/>
          </a:prstGeom>
        </p:spPr>
        <p:txBody>
          <a:bodyPr/>
          <a:lstStyle>
            <a:lvl1pPr>
              <a:buNone/>
              <a:defRPr sz="1100">
                <a:solidFill>
                  <a:schemeClr val="tx2"/>
                </a:solidFill>
                <a:latin typeface="Lato" panose="020F0502020204030203" pitchFamily="34" charset="0"/>
              </a:defRPr>
            </a:lvl1pPr>
          </a:lstStyle>
          <a:p>
            <a:pPr lvl="0"/>
            <a:r>
              <a:rPr lang="en-US" dirty="0"/>
              <a:t>Image</a:t>
            </a:r>
            <a:endParaRPr lang="es-ES" dirty="0"/>
          </a:p>
        </p:txBody>
      </p:sp>
      <p:sp>
        <p:nvSpPr>
          <p:cNvPr id="16" name="Text Placeholder 3">
            <a:extLst>
              <a:ext uri="{FF2B5EF4-FFF2-40B4-BE49-F238E27FC236}">
                <a16:creationId xmlns:a16="http://schemas.microsoft.com/office/drawing/2014/main" id="{84B7663B-8847-0543-B707-B38ED6784469}"/>
              </a:ext>
            </a:extLst>
          </p:cNvPr>
          <p:cNvSpPr>
            <a:spLocks noGrp="1"/>
          </p:cNvSpPr>
          <p:nvPr>
            <p:ph type="body" sz="quarter" idx="16" hasCustomPrompt="1"/>
          </p:nvPr>
        </p:nvSpPr>
        <p:spPr>
          <a:xfrm>
            <a:off x="9753092" y="2146237"/>
            <a:ext cx="622300" cy="427037"/>
          </a:xfrm>
          <a:prstGeom prst="rect">
            <a:avLst/>
          </a:prstGeom>
        </p:spPr>
        <p:txBody>
          <a:bodyPr/>
          <a:lstStyle>
            <a:lvl1pPr>
              <a:buNone/>
              <a:defRPr sz="1100">
                <a:solidFill>
                  <a:schemeClr val="tx2"/>
                </a:solidFill>
                <a:latin typeface="Lato" panose="020F0502020204030203" pitchFamily="34" charset="0"/>
              </a:defRPr>
            </a:lvl1pPr>
          </a:lstStyle>
          <a:p>
            <a:pPr lvl="0"/>
            <a:r>
              <a:rPr lang="en-US" dirty="0"/>
              <a:t>Image</a:t>
            </a:r>
            <a:endParaRPr lang="es-ES" dirty="0"/>
          </a:p>
        </p:txBody>
      </p:sp>
      <p:sp>
        <p:nvSpPr>
          <p:cNvPr id="30" name="Marcador de texto 3">
            <a:extLst>
              <a:ext uri="{FF2B5EF4-FFF2-40B4-BE49-F238E27FC236}">
                <a16:creationId xmlns:a16="http://schemas.microsoft.com/office/drawing/2014/main" id="{C6A873EF-704C-9344-B219-854BF1222EBB}"/>
              </a:ext>
            </a:extLst>
          </p:cNvPr>
          <p:cNvSpPr>
            <a:spLocks noGrp="1"/>
          </p:cNvSpPr>
          <p:nvPr>
            <p:ph type="body" sz="half" idx="17" hasCustomPrompt="1"/>
          </p:nvPr>
        </p:nvSpPr>
        <p:spPr>
          <a:xfrm>
            <a:off x="8758948" y="3869599"/>
            <a:ext cx="1616444" cy="1490678"/>
          </a:xfrm>
          <a:prstGeom prst="rect">
            <a:avLst/>
          </a:prstGeom>
        </p:spPr>
        <p:txBody>
          <a:bodyPr/>
          <a:lstStyle>
            <a:lvl1pPr marL="0" indent="0">
              <a:lnSpc>
                <a:spcPct val="100000"/>
              </a:lnSpc>
              <a:buNone/>
              <a:defRPr sz="600" b="0" i="0">
                <a:solidFill>
                  <a:schemeClr val="bg1"/>
                </a:solidFill>
                <a:latin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TO INSERT A CIRCULAR IMAGE: 1) </a:t>
            </a:r>
            <a:r>
              <a:rPr lang="es-ES" dirty="0" err="1"/>
              <a:t>Go</a:t>
            </a:r>
            <a:r>
              <a:rPr lang="es-ES" dirty="0"/>
              <a:t> to “</a:t>
            </a:r>
            <a:r>
              <a:rPr lang="es-ES" dirty="0" err="1"/>
              <a:t>Insert</a:t>
            </a:r>
            <a:r>
              <a:rPr lang="es-ES" dirty="0"/>
              <a:t>” &gt; “</a:t>
            </a:r>
            <a:r>
              <a:rPr lang="es-ES" dirty="0" err="1"/>
              <a:t>Pictures</a:t>
            </a:r>
            <a:r>
              <a:rPr lang="es-ES" dirty="0"/>
              <a:t>” &gt; Picture </a:t>
            </a:r>
            <a:r>
              <a:rPr lang="es-ES" dirty="0" err="1"/>
              <a:t>from</a:t>
            </a:r>
            <a:r>
              <a:rPr lang="es-ES" dirty="0"/>
              <a:t> file” and </a:t>
            </a:r>
            <a:r>
              <a:rPr lang="es-ES" dirty="0" err="1"/>
              <a:t>insert</a:t>
            </a:r>
            <a:r>
              <a:rPr lang="es-ES" dirty="0"/>
              <a:t> </a:t>
            </a:r>
            <a:r>
              <a:rPr lang="es-ES" dirty="0" err="1"/>
              <a:t>the</a:t>
            </a:r>
            <a:r>
              <a:rPr lang="es-ES" dirty="0"/>
              <a:t> </a:t>
            </a:r>
            <a:r>
              <a:rPr lang="es-ES" dirty="0" err="1"/>
              <a:t>image</a:t>
            </a:r>
            <a:r>
              <a:rPr lang="es-ES" dirty="0"/>
              <a:t>. 2) </a:t>
            </a:r>
            <a:r>
              <a:rPr lang="es-ES" dirty="0" err="1"/>
              <a:t>Go</a:t>
            </a:r>
            <a:r>
              <a:rPr lang="es-ES" dirty="0"/>
              <a:t> to “Picture </a:t>
            </a:r>
            <a:r>
              <a:rPr lang="es-ES" dirty="0" err="1"/>
              <a:t>Format</a:t>
            </a:r>
            <a:r>
              <a:rPr lang="es-ES" dirty="0"/>
              <a:t>” &gt; “</a:t>
            </a:r>
            <a:r>
              <a:rPr lang="es-ES" dirty="0" err="1"/>
              <a:t>Crop</a:t>
            </a:r>
            <a:r>
              <a:rPr lang="es-ES" dirty="0"/>
              <a:t>” &gt; “</a:t>
            </a:r>
            <a:r>
              <a:rPr lang="es-ES" dirty="0" err="1"/>
              <a:t>Aspect</a:t>
            </a:r>
            <a:r>
              <a:rPr lang="es-ES" dirty="0"/>
              <a:t> ratio” and </a:t>
            </a:r>
            <a:r>
              <a:rPr lang="es-ES" dirty="0" err="1"/>
              <a:t>selece</a:t>
            </a:r>
            <a:r>
              <a:rPr lang="es-ES" dirty="0"/>
              <a:t> “1.1” 3) Once </a:t>
            </a:r>
            <a:r>
              <a:rPr lang="es-ES" dirty="0" err="1"/>
              <a:t>you</a:t>
            </a:r>
            <a:r>
              <a:rPr lang="es-ES" dirty="0"/>
              <a:t> </a:t>
            </a:r>
            <a:r>
              <a:rPr lang="es-ES" dirty="0" err="1"/>
              <a:t>have</a:t>
            </a:r>
            <a:r>
              <a:rPr lang="es-ES" dirty="0"/>
              <a:t> </a:t>
            </a:r>
            <a:r>
              <a:rPr lang="es-ES" dirty="0" err="1"/>
              <a:t>the</a:t>
            </a:r>
            <a:r>
              <a:rPr lang="es-ES" dirty="0"/>
              <a:t> </a:t>
            </a:r>
            <a:r>
              <a:rPr lang="es-ES" dirty="0" err="1"/>
              <a:t>image</a:t>
            </a:r>
            <a:r>
              <a:rPr lang="es-ES" dirty="0"/>
              <a:t> </a:t>
            </a:r>
            <a:r>
              <a:rPr lang="es-ES" dirty="0" err="1"/>
              <a:t>squared</a:t>
            </a:r>
            <a:r>
              <a:rPr lang="es-ES" dirty="0"/>
              <a:t>, </a:t>
            </a:r>
            <a:r>
              <a:rPr lang="es-ES" dirty="0" err="1"/>
              <a:t>go</a:t>
            </a:r>
            <a:r>
              <a:rPr lang="es-ES" dirty="0"/>
              <a:t> to “</a:t>
            </a:r>
            <a:r>
              <a:rPr lang="es-ES" dirty="0" err="1"/>
              <a:t>Crop</a:t>
            </a:r>
            <a:r>
              <a:rPr lang="es-ES" dirty="0"/>
              <a:t>” &gt; “</a:t>
            </a:r>
            <a:r>
              <a:rPr lang="es-ES" dirty="0" err="1"/>
              <a:t>Crop</a:t>
            </a:r>
            <a:r>
              <a:rPr lang="es-ES" dirty="0"/>
              <a:t> to </a:t>
            </a:r>
            <a:r>
              <a:rPr lang="es-ES" dirty="0" err="1"/>
              <a:t>shape</a:t>
            </a:r>
            <a:r>
              <a:rPr lang="es-ES" dirty="0"/>
              <a:t>” and </a:t>
            </a:r>
            <a:r>
              <a:rPr lang="es-ES" dirty="0" err="1"/>
              <a:t>select</a:t>
            </a:r>
            <a:r>
              <a:rPr lang="es-ES" dirty="0"/>
              <a:t> </a:t>
            </a:r>
            <a:r>
              <a:rPr lang="es-ES" dirty="0" err="1"/>
              <a:t>the</a:t>
            </a:r>
            <a:r>
              <a:rPr lang="es-ES" dirty="0"/>
              <a:t> </a:t>
            </a:r>
            <a:r>
              <a:rPr lang="es-ES" dirty="0" err="1"/>
              <a:t>circle</a:t>
            </a:r>
            <a:r>
              <a:rPr lang="es-ES" dirty="0"/>
              <a:t>. 4) </a:t>
            </a:r>
            <a:r>
              <a:rPr lang="es-ES" dirty="0" err="1"/>
              <a:t>You</a:t>
            </a:r>
            <a:r>
              <a:rPr lang="es-ES" dirty="0"/>
              <a:t> can </a:t>
            </a:r>
            <a:r>
              <a:rPr lang="es-ES" dirty="0" err="1"/>
              <a:t>change</a:t>
            </a:r>
            <a:r>
              <a:rPr lang="es-ES" dirty="0"/>
              <a:t> </a:t>
            </a:r>
            <a:r>
              <a:rPr lang="es-ES" dirty="0" err="1"/>
              <a:t>the</a:t>
            </a:r>
            <a:r>
              <a:rPr lang="es-ES" dirty="0"/>
              <a:t> </a:t>
            </a:r>
            <a:r>
              <a:rPr lang="es-ES" dirty="0" err="1"/>
              <a:t>size</a:t>
            </a:r>
            <a:r>
              <a:rPr lang="es-ES" dirty="0"/>
              <a:t> of </a:t>
            </a:r>
            <a:r>
              <a:rPr lang="es-ES" dirty="0" err="1"/>
              <a:t>the</a:t>
            </a:r>
            <a:r>
              <a:rPr lang="es-ES" dirty="0"/>
              <a:t> </a:t>
            </a:r>
            <a:r>
              <a:rPr lang="es-ES" dirty="0" err="1"/>
              <a:t>image</a:t>
            </a:r>
            <a:r>
              <a:rPr lang="es-ES" dirty="0"/>
              <a:t> </a:t>
            </a:r>
            <a:r>
              <a:rPr lang="es-ES" dirty="0" err="1"/>
              <a:t>while</a:t>
            </a:r>
            <a:r>
              <a:rPr lang="es-ES" dirty="0"/>
              <a:t> </a:t>
            </a:r>
            <a:r>
              <a:rPr lang="es-ES" dirty="0" err="1"/>
              <a:t>keeping</a:t>
            </a:r>
            <a:r>
              <a:rPr lang="es-ES" dirty="0"/>
              <a:t> </a:t>
            </a:r>
            <a:r>
              <a:rPr lang="es-ES" dirty="0" err="1"/>
              <a:t>the</a:t>
            </a:r>
            <a:r>
              <a:rPr lang="es-ES" dirty="0"/>
              <a:t> “</a:t>
            </a:r>
            <a:r>
              <a:rPr lang="es-ES" dirty="0" err="1"/>
              <a:t>shift</a:t>
            </a:r>
            <a:r>
              <a:rPr lang="es-ES" dirty="0"/>
              <a:t>” </a:t>
            </a:r>
            <a:r>
              <a:rPr lang="es-ES" dirty="0" err="1"/>
              <a:t>key</a:t>
            </a:r>
            <a:r>
              <a:rPr lang="es-ES" dirty="0"/>
              <a:t> </a:t>
            </a:r>
            <a:r>
              <a:rPr lang="es-ES" dirty="0" err="1"/>
              <a:t>pressed</a:t>
            </a:r>
            <a:r>
              <a:rPr lang="es-ES" dirty="0"/>
              <a:t> and place </a:t>
            </a:r>
            <a:r>
              <a:rPr lang="es-ES" dirty="0" err="1"/>
              <a:t>it</a:t>
            </a:r>
            <a:r>
              <a:rPr lang="es-ES" dirty="0"/>
              <a:t> </a:t>
            </a:r>
            <a:r>
              <a:rPr lang="es-ES" dirty="0" err="1"/>
              <a:t>on</a:t>
            </a:r>
            <a:r>
              <a:rPr lang="es-ES" dirty="0"/>
              <a:t> top of </a:t>
            </a:r>
            <a:r>
              <a:rPr lang="es-ES" dirty="0" err="1"/>
              <a:t>this</a:t>
            </a:r>
            <a:r>
              <a:rPr lang="es-ES" dirty="0"/>
              <a:t> </a:t>
            </a:r>
            <a:r>
              <a:rPr lang="es-ES" dirty="0" err="1"/>
              <a:t>circle</a:t>
            </a:r>
            <a:r>
              <a:rPr lang="es-ES" dirty="0"/>
              <a:t>.</a:t>
            </a:r>
          </a:p>
        </p:txBody>
      </p:sp>
    </p:spTree>
    <p:extLst>
      <p:ext uri="{BB962C8B-B14F-4D97-AF65-F5344CB8AC3E}">
        <p14:creationId xmlns:p14="http://schemas.microsoft.com/office/powerpoint/2010/main" val="2728394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Lato" panose="020F0502020204030203" pitchFamily="34" charset="0"/>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id="{70FCA174-FBDC-4A44-8452-F6EE2F9811D8}"/>
              </a:ext>
            </a:extLst>
          </p:cNvPr>
          <p:cNvCxnSpPr>
            <a:cxnSpLocks/>
          </p:cNvCxnSpPr>
          <p:nvPr userDrawn="1"/>
        </p:nvCxnSpPr>
        <p:spPr>
          <a:xfrm>
            <a:off x="65804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9" name="Marcador de texto 3">
            <a:extLst>
              <a:ext uri="{FF2B5EF4-FFF2-40B4-BE49-F238E27FC236}">
                <a16:creationId xmlns:a16="http://schemas.microsoft.com/office/drawing/2014/main" id="{B83FDE2B-4301-7649-8D65-1A0309A077B2}"/>
              </a:ext>
            </a:extLst>
          </p:cNvPr>
          <p:cNvSpPr>
            <a:spLocks noGrp="1"/>
          </p:cNvSpPr>
          <p:nvPr>
            <p:ph type="body" sz="half" idx="10" hasCustomPrompt="1"/>
          </p:nvPr>
        </p:nvSpPr>
        <p:spPr>
          <a:xfrm>
            <a:off x="6621151" y="2469564"/>
            <a:ext cx="5032687" cy="3325754"/>
          </a:xfrm>
          <a:prstGeom prst="rect">
            <a:avLst/>
          </a:prstGeom>
        </p:spPr>
        <p:txBody>
          <a:bodyPr/>
          <a:lstStyle>
            <a:lvl1pPr marL="0" indent="0">
              <a:buFont typeface="Arial" panose="020B0604020202020204" pitchFamily="34" charset="0"/>
              <a:buChar char="•"/>
              <a:defRPr sz="1400">
                <a:solidFill>
                  <a:schemeClr val="bg1"/>
                </a:solidFill>
                <a:latin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5041900" cy="3325754"/>
          </a:xfrm>
          <a:prstGeom prst="rect">
            <a:avLst/>
          </a:prstGeom>
        </p:spPr>
        <p:txBody>
          <a:bodyPr/>
          <a:lstStyle>
            <a:lvl1pPr marL="0" indent="0">
              <a:buFont typeface="Arial" panose="020B0604020202020204" pitchFamily="34" charset="0"/>
              <a:buChar char="•"/>
              <a:defRPr sz="1400">
                <a:solidFill>
                  <a:schemeClr val="bg1"/>
                </a:solidFill>
                <a:latin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Lato" panose="020F0502020204030203" pitchFamily="34" charset="0"/>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Lato" panose="020F0502020204030203" pitchFamily="34" charset="0"/>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Lato" panose="020F0502020204030203" pitchFamily="34" charset="0"/>
              </a:defRPr>
            </a:lvl1pPr>
          </a:lstStyle>
          <a:p>
            <a:pPr lvl="0"/>
            <a:r>
              <a:rPr lang="es-ES" dirty="0"/>
              <a:t>Nº</a:t>
            </a:r>
          </a:p>
        </p:txBody>
      </p:sp>
      <p:sp>
        <p:nvSpPr>
          <p:cNvPr id="4" name="Marcador de texto 3">
            <a:extLst>
              <a:ext uri="{FF2B5EF4-FFF2-40B4-BE49-F238E27FC236}">
                <a16:creationId xmlns:a16="http://schemas.microsoft.com/office/drawing/2014/main" id="{9B75798F-EE71-2D4E-A05B-9560BF42EE61}"/>
              </a:ext>
            </a:extLst>
          </p:cNvPr>
          <p:cNvSpPr>
            <a:spLocks noGrp="1"/>
          </p:cNvSpPr>
          <p:nvPr>
            <p:ph type="body" sz="quarter" idx="15" hasCustomPrompt="1"/>
          </p:nvPr>
        </p:nvSpPr>
        <p:spPr>
          <a:xfrm>
            <a:off x="585788" y="17653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15" name="Marcador de texto 3">
            <a:extLst>
              <a:ext uri="{FF2B5EF4-FFF2-40B4-BE49-F238E27FC236}">
                <a16:creationId xmlns:a16="http://schemas.microsoft.com/office/drawing/2014/main" id="{95274110-9252-CD4D-B91F-2AD87D17DF31}"/>
              </a:ext>
            </a:extLst>
          </p:cNvPr>
          <p:cNvSpPr>
            <a:spLocks noGrp="1"/>
          </p:cNvSpPr>
          <p:nvPr>
            <p:ph type="body" sz="quarter" idx="16" hasCustomPrompt="1"/>
          </p:nvPr>
        </p:nvSpPr>
        <p:spPr>
          <a:xfrm>
            <a:off x="6592888" y="17653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Tree>
    <p:extLst>
      <p:ext uri="{BB962C8B-B14F-4D97-AF65-F5344CB8AC3E}">
        <p14:creationId xmlns:p14="http://schemas.microsoft.com/office/powerpoint/2010/main" val="2108083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Lato" panose="020F0502020204030203" pitchFamily="34" charset="0"/>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id="{70FCA174-FBDC-4A44-8452-F6EE2F9811D8}"/>
              </a:ext>
            </a:extLst>
          </p:cNvPr>
          <p:cNvCxnSpPr>
            <a:cxnSpLocks/>
          </p:cNvCxnSpPr>
          <p:nvPr userDrawn="1"/>
        </p:nvCxnSpPr>
        <p:spPr>
          <a:xfrm>
            <a:off x="65804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9" name="Marcador de texto 3">
            <a:extLst>
              <a:ext uri="{FF2B5EF4-FFF2-40B4-BE49-F238E27FC236}">
                <a16:creationId xmlns:a16="http://schemas.microsoft.com/office/drawing/2014/main" id="{B83FDE2B-4301-7649-8D65-1A0309A077B2}"/>
              </a:ext>
            </a:extLst>
          </p:cNvPr>
          <p:cNvSpPr>
            <a:spLocks noGrp="1"/>
          </p:cNvSpPr>
          <p:nvPr>
            <p:ph type="body" sz="half" idx="10" hasCustomPrompt="1"/>
          </p:nvPr>
        </p:nvSpPr>
        <p:spPr>
          <a:xfrm>
            <a:off x="6621151" y="2469564"/>
            <a:ext cx="5032687" cy="1274527"/>
          </a:xfrm>
          <a:prstGeom prst="rect">
            <a:avLst/>
          </a:prstGeom>
        </p:spPr>
        <p:txBody>
          <a:bodyPr/>
          <a:lstStyle>
            <a:lvl1pPr marL="0" indent="0">
              <a:buFont typeface="Arial" panose="020B0604020202020204" pitchFamily="34" charset="0"/>
              <a:buChar char="•"/>
              <a:defRPr sz="1400">
                <a:solidFill>
                  <a:schemeClr val="bg1"/>
                </a:solidFill>
                <a:latin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5041900" cy="1274527"/>
          </a:xfrm>
          <a:prstGeom prst="rect">
            <a:avLst/>
          </a:prstGeom>
        </p:spPr>
        <p:txBody>
          <a:bodyPr/>
          <a:lstStyle>
            <a:lvl1pPr marL="0" indent="0">
              <a:buFont typeface="Arial" panose="020B0604020202020204" pitchFamily="34" charset="0"/>
              <a:buChar char="•"/>
              <a:defRPr sz="1400">
                <a:solidFill>
                  <a:schemeClr val="bg1"/>
                </a:solidFill>
                <a:latin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Lato" panose="020F0502020204030203" pitchFamily="34" charset="0"/>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Lato" panose="020F0502020204030203" pitchFamily="34" charset="0"/>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Lato" panose="020F0502020204030203" pitchFamily="34" charset="0"/>
              </a:defRPr>
            </a:lvl1pPr>
          </a:lstStyle>
          <a:p>
            <a:pPr lvl="0"/>
            <a:r>
              <a:rPr lang="es-ES" dirty="0"/>
              <a:t>Nº</a:t>
            </a:r>
          </a:p>
        </p:txBody>
      </p:sp>
      <p:cxnSp>
        <p:nvCxnSpPr>
          <p:cNvPr id="14" name="Conector recto 13">
            <a:extLst>
              <a:ext uri="{FF2B5EF4-FFF2-40B4-BE49-F238E27FC236}">
                <a16:creationId xmlns:a16="http://schemas.microsoft.com/office/drawing/2014/main" id="{CD18929D-4591-954E-A419-05A963BED966}"/>
              </a:ext>
            </a:extLst>
          </p:cNvPr>
          <p:cNvCxnSpPr>
            <a:cxnSpLocks/>
          </p:cNvCxnSpPr>
          <p:nvPr userDrawn="1"/>
        </p:nvCxnSpPr>
        <p:spPr>
          <a:xfrm>
            <a:off x="6580442" y="4373308"/>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D45D1BE9-06CF-CB48-BFD5-5B94F7D308C4}"/>
              </a:ext>
            </a:extLst>
          </p:cNvPr>
          <p:cNvCxnSpPr>
            <a:cxnSpLocks/>
          </p:cNvCxnSpPr>
          <p:nvPr userDrawn="1"/>
        </p:nvCxnSpPr>
        <p:spPr>
          <a:xfrm>
            <a:off x="586042" y="4373308"/>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1" name="Marcador de texto 3">
            <a:extLst>
              <a:ext uri="{FF2B5EF4-FFF2-40B4-BE49-F238E27FC236}">
                <a16:creationId xmlns:a16="http://schemas.microsoft.com/office/drawing/2014/main" id="{9FA88FC5-9075-3C4B-821A-892CAB6C99E7}"/>
              </a:ext>
            </a:extLst>
          </p:cNvPr>
          <p:cNvSpPr>
            <a:spLocks noGrp="1"/>
          </p:cNvSpPr>
          <p:nvPr>
            <p:ph type="body" sz="half" idx="15" hasCustomPrompt="1"/>
          </p:nvPr>
        </p:nvSpPr>
        <p:spPr>
          <a:xfrm>
            <a:off x="6621151" y="4681423"/>
            <a:ext cx="5032687" cy="1274527"/>
          </a:xfrm>
          <a:prstGeom prst="rect">
            <a:avLst/>
          </a:prstGeom>
        </p:spPr>
        <p:txBody>
          <a:bodyPr/>
          <a:lstStyle>
            <a:lvl1pPr marL="0" indent="0">
              <a:buFont typeface="Arial" panose="020B0604020202020204" pitchFamily="34" charset="0"/>
              <a:buChar char="•"/>
              <a:defRPr sz="1400">
                <a:solidFill>
                  <a:schemeClr val="bg1"/>
                </a:solidFill>
                <a:latin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22" name="Marcador de texto 3">
            <a:extLst>
              <a:ext uri="{FF2B5EF4-FFF2-40B4-BE49-F238E27FC236}">
                <a16:creationId xmlns:a16="http://schemas.microsoft.com/office/drawing/2014/main" id="{F1AC9AFE-16CB-8247-AF0E-F6881F08173D}"/>
              </a:ext>
            </a:extLst>
          </p:cNvPr>
          <p:cNvSpPr>
            <a:spLocks noGrp="1"/>
          </p:cNvSpPr>
          <p:nvPr>
            <p:ph type="body" sz="half" idx="16" hasCustomPrompt="1"/>
          </p:nvPr>
        </p:nvSpPr>
        <p:spPr>
          <a:xfrm>
            <a:off x="617538" y="4681423"/>
            <a:ext cx="5041900" cy="1274527"/>
          </a:xfrm>
          <a:prstGeom prst="rect">
            <a:avLst/>
          </a:prstGeom>
        </p:spPr>
        <p:txBody>
          <a:bodyPr/>
          <a:lstStyle>
            <a:lvl1pPr marL="0" indent="0">
              <a:buFont typeface="Arial" panose="020B0604020202020204" pitchFamily="34" charset="0"/>
              <a:buChar char="•"/>
              <a:defRPr sz="1400">
                <a:solidFill>
                  <a:schemeClr val="bg1"/>
                </a:solidFill>
                <a:latin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7" name="Marcador de texto 3">
            <a:extLst>
              <a:ext uri="{FF2B5EF4-FFF2-40B4-BE49-F238E27FC236}">
                <a16:creationId xmlns:a16="http://schemas.microsoft.com/office/drawing/2014/main" id="{C5A7A5B1-F45F-3C43-8683-1CA2F01ABBAD}"/>
              </a:ext>
            </a:extLst>
          </p:cNvPr>
          <p:cNvSpPr>
            <a:spLocks noGrp="1"/>
          </p:cNvSpPr>
          <p:nvPr>
            <p:ph type="body" sz="quarter" idx="17" hasCustomPrompt="1"/>
          </p:nvPr>
        </p:nvSpPr>
        <p:spPr>
          <a:xfrm>
            <a:off x="585788" y="17653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28" name="Marcador de texto 3">
            <a:extLst>
              <a:ext uri="{FF2B5EF4-FFF2-40B4-BE49-F238E27FC236}">
                <a16:creationId xmlns:a16="http://schemas.microsoft.com/office/drawing/2014/main" id="{C56E40BE-9492-FD4E-8BA4-7449904ED8CA}"/>
              </a:ext>
            </a:extLst>
          </p:cNvPr>
          <p:cNvSpPr>
            <a:spLocks noGrp="1"/>
          </p:cNvSpPr>
          <p:nvPr>
            <p:ph type="body" sz="quarter" idx="18" hasCustomPrompt="1"/>
          </p:nvPr>
        </p:nvSpPr>
        <p:spPr>
          <a:xfrm>
            <a:off x="6592888" y="17653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29" name="Marcador de texto 3">
            <a:extLst>
              <a:ext uri="{FF2B5EF4-FFF2-40B4-BE49-F238E27FC236}">
                <a16:creationId xmlns:a16="http://schemas.microsoft.com/office/drawing/2014/main" id="{F5A0D033-69BD-2D4A-8049-FB0485151811}"/>
              </a:ext>
            </a:extLst>
          </p:cNvPr>
          <p:cNvSpPr>
            <a:spLocks noGrp="1"/>
          </p:cNvSpPr>
          <p:nvPr>
            <p:ph type="body" sz="quarter" idx="19" hasCustomPrompt="1"/>
          </p:nvPr>
        </p:nvSpPr>
        <p:spPr>
          <a:xfrm>
            <a:off x="585788" y="39878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30" name="Marcador de texto 3">
            <a:extLst>
              <a:ext uri="{FF2B5EF4-FFF2-40B4-BE49-F238E27FC236}">
                <a16:creationId xmlns:a16="http://schemas.microsoft.com/office/drawing/2014/main" id="{63BAD847-697B-2440-9F9D-B6235DD5D66E}"/>
              </a:ext>
            </a:extLst>
          </p:cNvPr>
          <p:cNvSpPr>
            <a:spLocks noGrp="1"/>
          </p:cNvSpPr>
          <p:nvPr>
            <p:ph type="body" sz="quarter" idx="20" hasCustomPrompt="1"/>
          </p:nvPr>
        </p:nvSpPr>
        <p:spPr>
          <a:xfrm>
            <a:off x="6592888" y="39878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Tree>
    <p:extLst>
      <p:ext uri="{BB962C8B-B14F-4D97-AF65-F5344CB8AC3E}">
        <p14:creationId xmlns:p14="http://schemas.microsoft.com/office/powerpoint/2010/main" val="850363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Title and Innovation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Lato" panose="020F0502020204030203" pitchFamily="34" charset="0"/>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3" name="Imagen 2" descr="Un dibujo de una persona&#10;&#10;Descripción generada automáticamente con confianza baja">
            <a:extLst>
              <a:ext uri="{FF2B5EF4-FFF2-40B4-BE49-F238E27FC236}">
                <a16:creationId xmlns:a16="http://schemas.microsoft.com/office/drawing/2014/main" id="{ECB2C94B-7EF2-3D40-9EAA-01F732CB101A}"/>
              </a:ext>
            </a:extLst>
          </p:cNvPr>
          <p:cNvPicPr>
            <a:picLocks noChangeAspect="1"/>
          </p:cNvPicPr>
          <p:nvPr userDrawn="1"/>
        </p:nvPicPr>
        <p:blipFill>
          <a:blip r:embed="rId3"/>
          <a:stretch>
            <a:fillRect/>
          </a:stretch>
        </p:blipFill>
        <p:spPr>
          <a:xfrm>
            <a:off x="9024424" y="3703269"/>
            <a:ext cx="2762687" cy="2697530"/>
          </a:xfrm>
          <a:prstGeom prst="rect">
            <a:avLst/>
          </a:prstGeom>
        </p:spPr>
      </p:pic>
    </p:spTree>
    <p:extLst>
      <p:ext uri="{BB962C8B-B14F-4D97-AF65-F5344CB8AC3E}">
        <p14:creationId xmlns:p14="http://schemas.microsoft.com/office/powerpoint/2010/main" val="1498436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Lato" panose="020F0502020204030203" pitchFamily="34" charset="0"/>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3373694" cy="1274527"/>
          </a:xfrm>
          <a:prstGeom prst="rect">
            <a:avLst/>
          </a:prstGeom>
        </p:spPr>
        <p:txBody>
          <a:bodyPr/>
          <a:lstStyle>
            <a:lvl1pPr marL="0" indent="0">
              <a:buFont typeface="Arial" panose="020B0604020202020204" pitchFamily="34" charset="0"/>
              <a:buChar char="•"/>
              <a:defRPr sz="1400">
                <a:solidFill>
                  <a:schemeClr val="bg1"/>
                </a:solidFill>
                <a:latin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Lato" panose="020F0502020204030203" pitchFamily="34" charset="0"/>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Lato" panose="020F0502020204030203" pitchFamily="34" charset="0"/>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Lato" panose="020F0502020204030203" pitchFamily="34" charset="0"/>
              </a:defRPr>
            </a:lvl1pPr>
          </a:lstStyle>
          <a:p>
            <a:pPr lvl="0"/>
            <a:r>
              <a:rPr lang="es-ES" dirty="0"/>
              <a:t>Nº</a:t>
            </a:r>
          </a:p>
        </p:txBody>
      </p:sp>
      <p:cxnSp>
        <p:nvCxnSpPr>
          <p:cNvPr id="15" name="Conector recto 14">
            <a:extLst>
              <a:ext uri="{FF2B5EF4-FFF2-40B4-BE49-F238E27FC236}">
                <a16:creationId xmlns:a16="http://schemas.microsoft.com/office/drawing/2014/main" id="{D45D1BE9-06CF-CB48-BFD5-5B94F7D308C4}"/>
              </a:ext>
            </a:extLst>
          </p:cNvPr>
          <p:cNvCxnSpPr>
            <a:cxnSpLocks/>
          </p:cNvCxnSpPr>
          <p:nvPr userDrawn="1"/>
        </p:nvCxnSpPr>
        <p:spPr>
          <a:xfrm>
            <a:off x="586042" y="4373308"/>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2" name="Marcador de texto 3">
            <a:extLst>
              <a:ext uri="{FF2B5EF4-FFF2-40B4-BE49-F238E27FC236}">
                <a16:creationId xmlns:a16="http://schemas.microsoft.com/office/drawing/2014/main" id="{F1AC9AFE-16CB-8247-AF0E-F6881F08173D}"/>
              </a:ext>
            </a:extLst>
          </p:cNvPr>
          <p:cNvSpPr>
            <a:spLocks noGrp="1"/>
          </p:cNvSpPr>
          <p:nvPr>
            <p:ph type="body" sz="half" idx="16" hasCustomPrompt="1"/>
          </p:nvPr>
        </p:nvSpPr>
        <p:spPr>
          <a:xfrm>
            <a:off x="617538" y="4681423"/>
            <a:ext cx="3373694" cy="1274527"/>
          </a:xfrm>
          <a:prstGeom prst="rect">
            <a:avLst/>
          </a:prstGeom>
        </p:spPr>
        <p:txBody>
          <a:bodyPr/>
          <a:lstStyle>
            <a:lvl1pPr marL="0" indent="0">
              <a:buFont typeface="Arial" panose="020B0604020202020204" pitchFamily="34" charset="0"/>
              <a:buChar char="•"/>
              <a:defRPr sz="1400">
                <a:solidFill>
                  <a:schemeClr val="bg1"/>
                </a:solidFill>
                <a:latin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25" name="Conector recto 24">
            <a:extLst>
              <a:ext uri="{FF2B5EF4-FFF2-40B4-BE49-F238E27FC236}">
                <a16:creationId xmlns:a16="http://schemas.microsoft.com/office/drawing/2014/main" id="{9918BC43-3815-E947-B68F-C26E3EE9BD50}"/>
              </a:ext>
            </a:extLst>
          </p:cNvPr>
          <p:cNvCxnSpPr>
            <a:cxnSpLocks/>
          </p:cNvCxnSpPr>
          <p:nvPr userDrawn="1"/>
        </p:nvCxnSpPr>
        <p:spPr>
          <a:xfrm>
            <a:off x="4577275" y="2161449"/>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6" name="Marcador de texto 3">
            <a:extLst>
              <a:ext uri="{FF2B5EF4-FFF2-40B4-BE49-F238E27FC236}">
                <a16:creationId xmlns:a16="http://schemas.microsoft.com/office/drawing/2014/main" id="{AFDE2114-4716-E548-8437-587D6F9C74B5}"/>
              </a:ext>
            </a:extLst>
          </p:cNvPr>
          <p:cNvSpPr>
            <a:spLocks noGrp="1"/>
          </p:cNvSpPr>
          <p:nvPr>
            <p:ph type="body" sz="half" idx="17" hasCustomPrompt="1"/>
          </p:nvPr>
        </p:nvSpPr>
        <p:spPr>
          <a:xfrm>
            <a:off x="4608771" y="2469564"/>
            <a:ext cx="3373694" cy="1274527"/>
          </a:xfrm>
          <a:prstGeom prst="rect">
            <a:avLst/>
          </a:prstGeom>
        </p:spPr>
        <p:txBody>
          <a:bodyPr/>
          <a:lstStyle>
            <a:lvl1pPr marL="0" indent="0">
              <a:buFont typeface="Arial" panose="020B0604020202020204" pitchFamily="34" charset="0"/>
              <a:buChar char="•"/>
              <a:defRPr sz="1400">
                <a:solidFill>
                  <a:schemeClr val="bg1"/>
                </a:solidFill>
                <a:latin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28" name="Conector recto 27">
            <a:extLst>
              <a:ext uri="{FF2B5EF4-FFF2-40B4-BE49-F238E27FC236}">
                <a16:creationId xmlns:a16="http://schemas.microsoft.com/office/drawing/2014/main" id="{DFEAEC0D-F34A-7046-89A6-7D52BF92F449}"/>
              </a:ext>
            </a:extLst>
          </p:cNvPr>
          <p:cNvCxnSpPr>
            <a:cxnSpLocks/>
          </p:cNvCxnSpPr>
          <p:nvPr userDrawn="1"/>
        </p:nvCxnSpPr>
        <p:spPr>
          <a:xfrm>
            <a:off x="4515490" y="4373308"/>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9" name="Marcador de texto 3">
            <a:extLst>
              <a:ext uri="{FF2B5EF4-FFF2-40B4-BE49-F238E27FC236}">
                <a16:creationId xmlns:a16="http://schemas.microsoft.com/office/drawing/2014/main" id="{B4AE05CA-9644-F340-839C-16D880D8DA7D}"/>
              </a:ext>
            </a:extLst>
          </p:cNvPr>
          <p:cNvSpPr>
            <a:spLocks noGrp="1"/>
          </p:cNvSpPr>
          <p:nvPr>
            <p:ph type="body" sz="half" idx="18" hasCustomPrompt="1"/>
          </p:nvPr>
        </p:nvSpPr>
        <p:spPr>
          <a:xfrm>
            <a:off x="4608771" y="4681423"/>
            <a:ext cx="3373694" cy="1274527"/>
          </a:xfrm>
          <a:prstGeom prst="rect">
            <a:avLst/>
          </a:prstGeom>
        </p:spPr>
        <p:txBody>
          <a:bodyPr/>
          <a:lstStyle>
            <a:lvl1pPr marL="0" indent="0">
              <a:buFont typeface="Arial" panose="020B0604020202020204" pitchFamily="34" charset="0"/>
              <a:buChar char="•"/>
              <a:defRPr sz="1400">
                <a:solidFill>
                  <a:schemeClr val="bg1"/>
                </a:solidFill>
                <a:latin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31" name="Conector recto 30">
            <a:extLst>
              <a:ext uri="{FF2B5EF4-FFF2-40B4-BE49-F238E27FC236}">
                <a16:creationId xmlns:a16="http://schemas.microsoft.com/office/drawing/2014/main" id="{36206171-D62A-1744-A4B1-A1E90B7F7CE1}"/>
              </a:ext>
            </a:extLst>
          </p:cNvPr>
          <p:cNvCxnSpPr>
            <a:cxnSpLocks/>
          </p:cNvCxnSpPr>
          <p:nvPr userDrawn="1"/>
        </p:nvCxnSpPr>
        <p:spPr>
          <a:xfrm>
            <a:off x="8469653" y="2161449"/>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32" name="Marcador de texto 3">
            <a:extLst>
              <a:ext uri="{FF2B5EF4-FFF2-40B4-BE49-F238E27FC236}">
                <a16:creationId xmlns:a16="http://schemas.microsoft.com/office/drawing/2014/main" id="{065A581F-F2D7-AA40-A405-0DF2A83F1BB1}"/>
              </a:ext>
            </a:extLst>
          </p:cNvPr>
          <p:cNvSpPr>
            <a:spLocks noGrp="1"/>
          </p:cNvSpPr>
          <p:nvPr>
            <p:ph type="body" sz="half" idx="19" hasCustomPrompt="1"/>
          </p:nvPr>
        </p:nvSpPr>
        <p:spPr>
          <a:xfrm>
            <a:off x="8501149" y="2469564"/>
            <a:ext cx="3373694" cy="1274527"/>
          </a:xfrm>
          <a:prstGeom prst="rect">
            <a:avLst/>
          </a:prstGeom>
        </p:spPr>
        <p:txBody>
          <a:bodyPr/>
          <a:lstStyle>
            <a:lvl1pPr marL="0" indent="0">
              <a:buFont typeface="Arial" panose="020B0604020202020204" pitchFamily="34" charset="0"/>
              <a:buChar char="•"/>
              <a:defRPr sz="1400">
                <a:solidFill>
                  <a:schemeClr val="bg1"/>
                </a:solidFill>
                <a:latin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34" name="Conector recto 33">
            <a:extLst>
              <a:ext uri="{FF2B5EF4-FFF2-40B4-BE49-F238E27FC236}">
                <a16:creationId xmlns:a16="http://schemas.microsoft.com/office/drawing/2014/main" id="{B29DDE3D-68B9-C440-9DF3-421D1FBAF5B3}"/>
              </a:ext>
            </a:extLst>
          </p:cNvPr>
          <p:cNvCxnSpPr>
            <a:cxnSpLocks/>
          </p:cNvCxnSpPr>
          <p:nvPr userDrawn="1"/>
        </p:nvCxnSpPr>
        <p:spPr>
          <a:xfrm>
            <a:off x="8469653" y="4373308"/>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35" name="Marcador de texto 3">
            <a:extLst>
              <a:ext uri="{FF2B5EF4-FFF2-40B4-BE49-F238E27FC236}">
                <a16:creationId xmlns:a16="http://schemas.microsoft.com/office/drawing/2014/main" id="{043F34B9-B54D-1A49-9FCA-232DDE3C54BA}"/>
              </a:ext>
            </a:extLst>
          </p:cNvPr>
          <p:cNvSpPr>
            <a:spLocks noGrp="1"/>
          </p:cNvSpPr>
          <p:nvPr>
            <p:ph type="body" sz="half" idx="20" hasCustomPrompt="1"/>
          </p:nvPr>
        </p:nvSpPr>
        <p:spPr>
          <a:xfrm>
            <a:off x="8501149" y="4681423"/>
            <a:ext cx="3373694" cy="1274527"/>
          </a:xfrm>
          <a:prstGeom prst="rect">
            <a:avLst/>
          </a:prstGeom>
        </p:spPr>
        <p:txBody>
          <a:bodyPr/>
          <a:lstStyle>
            <a:lvl1pPr marL="0" indent="0">
              <a:buFont typeface="Arial" panose="020B0604020202020204" pitchFamily="34" charset="0"/>
              <a:buChar char="•"/>
              <a:defRPr sz="1400">
                <a:solidFill>
                  <a:schemeClr val="bg1"/>
                </a:solidFill>
                <a:latin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37" name="Marcador de texto 3">
            <a:extLst>
              <a:ext uri="{FF2B5EF4-FFF2-40B4-BE49-F238E27FC236}">
                <a16:creationId xmlns:a16="http://schemas.microsoft.com/office/drawing/2014/main" id="{A12BE0BF-30D0-1141-8FCC-B57694FE1B40}"/>
              </a:ext>
            </a:extLst>
          </p:cNvPr>
          <p:cNvSpPr>
            <a:spLocks noGrp="1"/>
          </p:cNvSpPr>
          <p:nvPr>
            <p:ph type="body" sz="quarter" idx="21" hasCustomPrompt="1"/>
          </p:nvPr>
        </p:nvSpPr>
        <p:spPr>
          <a:xfrm>
            <a:off x="585788" y="17653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38" name="Marcador de texto 3">
            <a:extLst>
              <a:ext uri="{FF2B5EF4-FFF2-40B4-BE49-F238E27FC236}">
                <a16:creationId xmlns:a16="http://schemas.microsoft.com/office/drawing/2014/main" id="{5A274025-583C-704F-9D53-0C24BDAA6DD4}"/>
              </a:ext>
            </a:extLst>
          </p:cNvPr>
          <p:cNvSpPr>
            <a:spLocks noGrp="1"/>
          </p:cNvSpPr>
          <p:nvPr>
            <p:ph type="body" sz="quarter" idx="22" hasCustomPrompt="1"/>
          </p:nvPr>
        </p:nvSpPr>
        <p:spPr>
          <a:xfrm>
            <a:off x="4509916" y="17653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39" name="Marcador de texto 3">
            <a:extLst>
              <a:ext uri="{FF2B5EF4-FFF2-40B4-BE49-F238E27FC236}">
                <a16:creationId xmlns:a16="http://schemas.microsoft.com/office/drawing/2014/main" id="{C74F329A-B15A-F74D-ABD8-965F3D4C4C2A}"/>
              </a:ext>
            </a:extLst>
          </p:cNvPr>
          <p:cNvSpPr>
            <a:spLocks noGrp="1"/>
          </p:cNvSpPr>
          <p:nvPr>
            <p:ph type="body" sz="quarter" idx="23" hasCustomPrompt="1"/>
          </p:nvPr>
        </p:nvSpPr>
        <p:spPr>
          <a:xfrm>
            <a:off x="585788" y="39878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40" name="Marcador de texto 3">
            <a:extLst>
              <a:ext uri="{FF2B5EF4-FFF2-40B4-BE49-F238E27FC236}">
                <a16:creationId xmlns:a16="http://schemas.microsoft.com/office/drawing/2014/main" id="{8995EE14-C045-5F40-A28C-7070F6FDBCEB}"/>
              </a:ext>
            </a:extLst>
          </p:cNvPr>
          <p:cNvSpPr>
            <a:spLocks noGrp="1"/>
          </p:cNvSpPr>
          <p:nvPr>
            <p:ph type="body" sz="quarter" idx="24" hasCustomPrompt="1"/>
          </p:nvPr>
        </p:nvSpPr>
        <p:spPr>
          <a:xfrm>
            <a:off x="4509916" y="39878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41" name="Marcador de texto 3">
            <a:extLst>
              <a:ext uri="{FF2B5EF4-FFF2-40B4-BE49-F238E27FC236}">
                <a16:creationId xmlns:a16="http://schemas.microsoft.com/office/drawing/2014/main" id="{0C648898-54F2-2142-927D-8E2FC7E68F22}"/>
              </a:ext>
            </a:extLst>
          </p:cNvPr>
          <p:cNvSpPr>
            <a:spLocks noGrp="1"/>
          </p:cNvSpPr>
          <p:nvPr>
            <p:ph type="body" sz="quarter" idx="25" hasCustomPrompt="1"/>
          </p:nvPr>
        </p:nvSpPr>
        <p:spPr>
          <a:xfrm>
            <a:off x="8459616" y="17653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42" name="Marcador de texto 3">
            <a:extLst>
              <a:ext uri="{FF2B5EF4-FFF2-40B4-BE49-F238E27FC236}">
                <a16:creationId xmlns:a16="http://schemas.microsoft.com/office/drawing/2014/main" id="{426B4443-F0B7-C146-B73A-D66BEAEC5917}"/>
              </a:ext>
            </a:extLst>
          </p:cNvPr>
          <p:cNvSpPr>
            <a:spLocks noGrp="1"/>
          </p:cNvSpPr>
          <p:nvPr>
            <p:ph type="body" sz="quarter" idx="26" hasCustomPrompt="1"/>
          </p:nvPr>
        </p:nvSpPr>
        <p:spPr>
          <a:xfrm>
            <a:off x="8459616" y="39878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Tree>
    <p:extLst>
      <p:ext uri="{BB962C8B-B14F-4D97-AF65-F5344CB8AC3E}">
        <p14:creationId xmlns:p14="http://schemas.microsoft.com/office/powerpoint/2010/main" val="2934776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Data ">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3" y="885201"/>
            <a:ext cx="7904037" cy="600699"/>
          </a:xfrm>
          <a:prstGeom prst="rect">
            <a:avLst/>
          </a:prstGeom>
        </p:spPr>
        <p:txBody>
          <a:bodyPr anchor="t" anchorCtr="0"/>
          <a:lstStyle>
            <a:lvl1pPr algn="l">
              <a:defRPr sz="3600" b="1" i="0">
                <a:solidFill>
                  <a:schemeClr val="bg1"/>
                </a:solidFill>
                <a:latin typeface="Lato" panose="020F0502020204030203" pitchFamily="34" charset="0"/>
              </a:defRPr>
            </a:lvl1pPr>
          </a:lstStyle>
          <a:p>
            <a:r>
              <a:rPr lang="es-ES" dirty="0" err="1"/>
              <a:t>This</a:t>
            </a:r>
            <a:r>
              <a:rPr lang="es-ES" dirty="0"/>
              <a:t> </a:t>
            </a:r>
            <a:r>
              <a:rPr lang="es-ES" dirty="0" err="1"/>
              <a:t>is</a:t>
            </a:r>
            <a:r>
              <a:rPr lang="es-ES" dirty="0"/>
              <a:t> </a:t>
            </a:r>
            <a:r>
              <a:rPr lang="es-ES" dirty="0" err="1"/>
              <a:t>another</a:t>
            </a:r>
            <a:r>
              <a:rPr lang="es-ES" dirty="0"/>
              <a:t> </a:t>
            </a:r>
            <a:r>
              <a:rPr lang="es-ES" dirty="0" err="1"/>
              <a:t>text</a:t>
            </a:r>
            <a:r>
              <a:rPr lang="es-ES" dirty="0"/>
              <a:t> </a:t>
            </a:r>
            <a:r>
              <a:rPr lang="es-ES" dirty="0" err="1"/>
              <a:t>slide</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a:stretch>
            <a:fillRect/>
          </a:stretch>
        </p:blipFill>
        <p:spPr>
          <a:xfrm>
            <a:off x="8550472" y="0"/>
            <a:ext cx="3641528" cy="6858000"/>
          </a:xfrm>
          <a:prstGeom prst="rect">
            <a:avLst/>
          </a:prstGeom>
        </p:spPr>
      </p:pic>
      <p:sp>
        <p:nvSpPr>
          <p:cNvPr id="7" name="Marcador de texto 2">
            <a:extLst>
              <a:ext uri="{FF2B5EF4-FFF2-40B4-BE49-F238E27FC236}">
                <a16:creationId xmlns:a16="http://schemas.microsoft.com/office/drawing/2014/main" id="{CA07B02D-AECB-FC43-848B-6BD64DB490F9}"/>
              </a:ext>
            </a:extLst>
          </p:cNvPr>
          <p:cNvSpPr>
            <a:spLocks noGrp="1"/>
          </p:cNvSpPr>
          <p:nvPr>
            <p:ph type="body" idx="1" hasCustomPrompt="1"/>
          </p:nvPr>
        </p:nvSpPr>
        <p:spPr>
          <a:xfrm>
            <a:off x="552705" y="4874529"/>
            <a:ext cx="3641528" cy="823912"/>
          </a:xfrm>
          <a:prstGeom prst="rect">
            <a:avLst/>
          </a:prstGeom>
        </p:spPr>
        <p:txBody>
          <a:bodyPr anchor="t" anchorCtr="0"/>
          <a:lstStyle>
            <a:lvl1pPr marL="0" indent="0">
              <a:buNone/>
              <a:defRPr sz="5400" b="0" i="0">
                <a:solidFill>
                  <a:srgbClr val="D27F65"/>
                </a:solidFill>
                <a:latin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2.3 </a:t>
            </a:r>
            <a:r>
              <a:rPr lang="es-ES" dirty="0" err="1"/>
              <a:t>million</a:t>
            </a:r>
            <a:endParaRPr lang="es-ES" dirty="0"/>
          </a:p>
        </p:txBody>
      </p:sp>
      <p:sp>
        <p:nvSpPr>
          <p:cNvPr id="8" name="Marcador de texto 2">
            <a:extLst>
              <a:ext uri="{FF2B5EF4-FFF2-40B4-BE49-F238E27FC236}">
                <a16:creationId xmlns:a16="http://schemas.microsoft.com/office/drawing/2014/main" id="{AC6D9E1D-7777-C14D-AB91-8F41B5D7EC42}"/>
              </a:ext>
            </a:extLst>
          </p:cNvPr>
          <p:cNvSpPr>
            <a:spLocks noGrp="1"/>
          </p:cNvSpPr>
          <p:nvPr>
            <p:ph type="body" idx="10" hasCustomPrompt="1"/>
          </p:nvPr>
        </p:nvSpPr>
        <p:spPr>
          <a:xfrm>
            <a:off x="4815216" y="4874529"/>
            <a:ext cx="3641528" cy="823912"/>
          </a:xfrm>
          <a:prstGeom prst="rect">
            <a:avLst/>
          </a:prstGeom>
        </p:spPr>
        <p:txBody>
          <a:bodyPr anchor="t" anchorCtr="0"/>
          <a:lstStyle>
            <a:lvl1pPr marL="0" indent="0">
              <a:buNone/>
              <a:defRPr sz="5400" b="0" i="0">
                <a:solidFill>
                  <a:srgbClr val="D27F65"/>
                </a:solidFill>
                <a:latin typeface="Lato" panose="020F050202020403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685 000</a:t>
            </a:r>
          </a:p>
        </p:txBody>
      </p:sp>
      <p:sp>
        <p:nvSpPr>
          <p:cNvPr id="9" name="Marcador de texto 3">
            <a:extLst>
              <a:ext uri="{FF2B5EF4-FFF2-40B4-BE49-F238E27FC236}">
                <a16:creationId xmlns:a16="http://schemas.microsoft.com/office/drawing/2014/main" id="{618A9800-65C7-724C-948D-E3DF15C5FBB6}"/>
              </a:ext>
            </a:extLst>
          </p:cNvPr>
          <p:cNvSpPr>
            <a:spLocks noGrp="1"/>
          </p:cNvSpPr>
          <p:nvPr>
            <p:ph type="body" sz="half" idx="11" hasCustomPrompt="1"/>
          </p:nvPr>
        </p:nvSpPr>
        <p:spPr>
          <a:xfrm>
            <a:off x="552703" y="5781779"/>
            <a:ext cx="3641527" cy="382039"/>
          </a:xfrm>
          <a:prstGeom prst="rect">
            <a:avLst/>
          </a:prstGeom>
        </p:spPr>
        <p:txBody>
          <a:bodyPr/>
          <a:lstStyle>
            <a:lvl1pPr marL="0" indent="0">
              <a:buNone/>
              <a:defRPr sz="2400" b="0" i="0">
                <a:solidFill>
                  <a:schemeClr val="bg1"/>
                </a:solidFill>
                <a:latin typeface="PP Object Sans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new cases</a:t>
            </a:r>
          </a:p>
        </p:txBody>
      </p:sp>
      <p:sp>
        <p:nvSpPr>
          <p:cNvPr id="11" name="Marcador de texto 3">
            <a:extLst>
              <a:ext uri="{FF2B5EF4-FFF2-40B4-BE49-F238E27FC236}">
                <a16:creationId xmlns:a16="http://schemas.microsoft.com/office/drawing/2014/main" id="{DEC0F5E4-D891-AC47-8619-E906C0F2E9B6}"/>
              </a:ext>
            </a:extLst>
          </p:cNvPr>
          <p:cNvSpPr>
            <a:spLocks noGrp="1"/>
          </p:cNvSpPr>
          <p:nvPr>
            <p:ph type="body" sz="half" idx="12" hasCustomPrompt="1"/>
          </p:nvPr>
        </p:nvSpPr>
        <p:spPr>
          <a:xfrm>
            <a:off x="4815214" y="5781779"/>
            <a:ext cx="3641527" cy="382039"/>
          </a:xfrm>
          <a:prstGeom prst="rect">
            <a:avLst/>
          </a:prstGeom>
        </p:spPr>
        <p:txBody>
          <a:bodyPr/>
          <a:lstStyle>
            <a:lvl1pPr marL="0" indent="0">
              <a:buNone/>
              <a:defRPr sz="2400" b="0" i="0">
                <a:solidFill>
                  <a:schemeClr val="bg1"/>
                </a:solidFill>
                <a:latin typeface="PP Object Sans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deaths</a:t>
            </a:r>
            <a:r>
              <a:rPr lang="es-ES" dirty="0"/>
              <a:t> in 2020</a:t>
            </a:r>
          </a:p>
        </p:txBody>
      </p:sp>
    </p:spTree>
    <p:extLst>
      <p:ext uri="{BB962C8B-B14F-4D97-AF65-F5344CB8AC3E}">
        <p14:creationId xmlns:p14="http://schemas.microsoft.com/office/powerpoint/2010/main" val="1235595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2B3256"/>
        </a:solidFill>
        <a:effectLst/>
      </p:bgPr>
    </p:bg>
    <p:spTree>
      <p:nvGrpSpPr>
        <p:cNvPr id="1" name=""/>
        <p:cNvGrpSpPr/>
        <p:nvPr/>
      </p:nvGrpSpPr>
      <p:grpSpPr>
        <a:xfrm>
          <a:off x="0" y="0"/>
          <a:ext cx="0" cy="0"/>
          <a:chOff x="0" y="0"/>
          <a:chExt cx="0" cy="0"/>
        </a:xfrm>
      </p:grpSpPr>
      <p:sp useBgFill="1">
        <p:nvSpPr>
          <p:cNvPr id="16" name="Marcador de posición de imagen 15">
            <a:extLst>
              <a:ext uri="{FF2B5EF4-FFF2-40B4-BE49-F238E27FC236}">
                <a16:creationId xmlns:a16="http://schemas.microsoft.com/office/drawing/2014/main" id="{6F71416E-67E7-C04A-A882-CFFB0E43F198}"/>
              </a:ext>
            </a:extLst>
          </p:cNvPr>
          <p:cNvSpPr>
            <a:spLocks noGrp="1"/>
          </p:cNvSpPr>
          <p:nvPr>
            <p:ph type="pic" sz="quarter" idx="10" hasCustomPrompt="1"/>
          </p:nvPr>
        </p:nvSpPr>
        <p:spPr>
          <a:xfrm>
            <a:off x="0" y="0"/>
            <a:ext cx="12192000" cy="6886575"/>
          </a:xfrm>
          <a:prstGeom prst="rect">
            <a:avLst/>
          </a:prstGeom>
        </p:spPr>
        <p:txBody>
          <a:bodyPr/>
          <a:lstStyle>
            <a:lvl1pPr>
              <a:buNone/>
              <a:defRPr>
                <a:solidFill>
                  <a:schemeClr val="bg1"/>
                </a:solidFill>
                <a:latin typeface="Lato" panose="020F0502020204030203" pitchFamily="34" charset="0"/>
              </a:defRPr>
            </a:lvl1pPr>
          </a:lstStyle>
          <a:p>
            <a:r>
              <a:rPr lang="es-ES" dirty="0" err="1"/>
              <a:t>Image</a:t>
            </a:r>
            <a:endParaRPr lang="es-ES" dirty="0"/>
          </a:p>
        </p:txBody>
      </p:sp>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3512860" cy="600699"/>
          </a:xfrm>
          <a:prstGeom prst="rect">
            <a:avLst/>
          </a:prstGeom>
        </p:spPr>
        <p:txBody>
          <a:bodyPr anchor="t" anchorCtr="0"/>
          <a:lstStyle>
            <a:lvl1pPr algn="l">
              <a:defRPr sz="3600" b="1" i="0">
                <a:solidFill>
                  <a:schemeClr val="bg1"/>
                </a:solidFill>
                <a:latin typeface="Lato" panose="020F0502020204030203" pitchFamily="34" charset="0"/>
              </a:defRPr>
            </a:lvl1pPr>
          </a:lstStyle>
          <a:p>
            <a:r>
              <a:rPr lang="es-ES" dirty="0" err="1"/>
              <a:t>Closing</a:t>
            </a:r>
            <a:r>
              <a:rPr lang="es-ES" dirty="0"/>
              <a:t> </a:t>
            </a:r>
            <a:r>
              <a:rPr lang="es-ES" dirty="0" err="1"/>
              <a:t>slide</a:t>
            </a:r>
            <a:endParaRPr lang="es-ES" dirty="0"/>
          </a:p>
        </p:txBody>
      </p:sp>
      <p:pic>
        <p:nvPicPr>
          <p:cNvPr id="18" name="Imagen 17" descr="Icono&#10;&#10;Descripción generada automáticamente">
            <a:extLst>
              <a:ext uri="{FF2B5EF4-FFF2-40B4-BE49-F238E27FC236}">
                <a16:creationId xmlns:a16="http://schemas.microsoft.com/office/drawing/2014/main" id="{2D767D9E-E503-F341-BC8E-58DC60D5B828}"/>
              </a:ext>
            </a:extLst>
          </p:cNvPr>
          <p:cNvPicPr>
            <a:picLocks noChangeAspect="1"/>
          </p:cNvPicPr>
          <p:nvPr userDrawn="1"/>
        </p:nvPicPr>
        <p:blipFill>
          <a:blip r:embed="rId2"/>
          <a:stretch>
            <a:fillRect/>
          </a:stretch>
        </p:blipFill>
        <p:spPr>
          <a:xfrm>
            <a:off x="8126438" y="0"/>
            <a:ext cx="4163308" cy="6977575"/>
          </a:xfrm>
          <a:prstGeom prst="rect">
            <a:avLst/>
          </a:prstGeom>
        </p:spPr>
      </p:pic>
      <p:pic>
        <p:nvPicPr>
          <p:cNvPr id="12" name="Imagen 11" descr="Texto&#10;&#10;Descripción generada automáticamente">
            <a:extLst>
              <a:ext uri="{FF2B5EF4-FFF2-40B4-BE49-F238E27FC236}">
                <a16:creationId xmlns:a16="http://schemas.microsoft.com/office/drawing/2014/main" id="{E6B39DC1-9FC5-CD4D-8483-6E2BC27BDC6E}"/>
              </a:ext>
            </a:extLst>
          </p:cNvPr>
          <p:cNvPicPr>
            <a:picLocks noChangeAspect="1"/>
          </p:cNvPicPr>
          <p:nvPr userDrawn="1"/>
        </p:nvPicPr>
        <p:blipFill>
          <a:blip r:embed="rId3"/>
          <a:stretch>
            <a:fillRect/>
          </a:stretch>
        </p:blipFill>
        <p:spPr>
          <a:xfrm>
            <a:off x="9971662" y="5359790"/>
            <a:ext cx="1794567" cy="1131765"/>
          </a:xfrm>
          <a:prstGeom prst="rect">
            <a:avLst/>
          </a:prstGeom>
        </p:spPr>
      </p:pic>
      <p:sp>
        <p:nvSpPr>
          <p:cNvPr id="8" name="Marcador de texto 7">
            <a:extLst>
              <a:ext uri="{FF2B5EF4-FFF2-40B4-BE49-F238E27FC236}">
                <a16:creationId xmlns:a16="http://schemas.microsoft.com/office/drawing/2014/main" id="{F26ED871-7060-B243-9473-D95FF6B6671E}"/>
              </a:ext>
            </a:extLst>
          </p:cNvPr>
          <p:cNvSpPr>
            <a:spLocks noGrp="1"/>
          </p:cNvSpPr>
          <p:nvPr>
            <p:ph type="body" sz="quarter" idx="12" hasCustomPrompt="1"/>
          </p:nvPr>
        </p:nvSpPr>
        <p:spPr>
          <a:xfrm>
            <a:off x="9545891" y="3942575"/>
            <a:ext cx="2215650" cy="1131765"/>
          </a:xfrm>
          <a:prstGeom prst="rect">
            <a:avLst/>
          </a:prstGeom>
        </p:spPr>
        <p:txBody>
          <a:bodyPr/>
          <a:lstStyle>
            <a:lvl1pPr algn="r">
              <a:buNone/>
              <a:defRPr sz="1400" b="1" i="0">
                <a:solidFill>
                  <a:schemeClr val="tx2"/>
                </a:solidFill>
                <a:latin typeface="Lato" panose="020F0502020204030203" pitchFamily="34" charset="0"/>
              </a:defRPr>
            </a:lvl1pPr>
          </a:lstStyle>
          <a:p>
            <a:pPr lvl="0"/>
            <a:r>
              <a:rPr lang="es-ES" dirty="0"/>
              <a:t>20, </a:t>
            </a:r>
            <a:r>
              <a:rPr lang="es-ES" dirty="0" err="1"/>
              <a:t>Avenue</a:t>
            </a:r>
            <a:r>
              <a:rPr lang="es-ES" dirty="0"/>
              <a:t> </a:t>
            </a:r>
            <a:r>
              <a:rPr lang="es-ES" dirty="0" err="1"/>
              <a:t>Appia</a:t>
            </a:r>
            <a:endParaRPr lang="es-ES" dirty="0"/>
          </a:p>
          <a:p>
            <a:pPr lvl="0"/>
            <a:r>
              <a:rPr lang="es-ES" dirty="0"/>
              <a:t>1211 Geneva</a:t>
            </a:r>
          </a:p>
          <a:p>
            <a:pPr lvl="0"/>
            <a:r>
              <a:rPr lang="es-ES" dirty="0" err="1"/>
              <a:t>Switzerland</a:t>
            </a:r>
            <a:endParaRPr lang="es-ES" dirty="0"/>
          </a:p>
        </p:txBody>
      </p:sp>
      <p:sp>
        <p:nvSpPr>
          <p:cNvPr id="6" name="Text Placeholder 5">
            <a:extLst>
              <a:ext uri="{FF2B5EF4-FFF2-40B4-BE49-F238E27FC236}">
                <a16:creationId xmlns:a16="http://schemas.microsoft.com/office/drawing/2014/main" id="{436417BF-912D-2449-89BA-FBF250F58EA2}"/>
              </a:ext>
            </a:extLst>
          </p:cNvPr>
          <p:cNvSpPr>
            <a:spLocks noGrp="1"/>
          </p:cNvSpPr>
          <p:nvPr>
            <p:ph type="body" sz="quarter" idx="13" hasCustomPrompt="1"/>
          </p:nvPr>
        </p:nvSpPr>
        <p:spPr>
          <a:xfrm>
            <a:off x="552450" y="1785938"/>
            <a:ext cx="7191375" cy="3573462"/>
          </a:xfrm>
          <a:prstGeom prst="rect">
            <a:avLst/>
          </a:prstGeom>
        </p:spPr>
        <p:txBody>
          <a:bodyPr/>
          <a:lstStyle>
            <a:lvl1pPr marL="228600" indent="-228600">
              <a:buNone/>
              <a:defRPr sz="1600">
                <a:solidFill>
                  <a:schemeClr val="bg1"/>
                </a:solidFill>
                <a:latin typeface="Lato" panose="020F0502020204030203" pitchFamily="34" charset="0"/>
              </a:defRPr>
            </a:lvl1pPr>
          </a:lstStyle>
          <a:p>
            <a:pPr lvl="0"/>
            <a:r>
              <a:rPr lang="en-US" dirty="0"/>
              <a:t>To replicate this slide follow the next steps: 1) Insert your main image, click the right button and “Send to back”. 2) “Insert” &gt; “Picture” &gt; “Picture from file” &gt; Select the “Liquid symbol for closing </a:t>
            </a:r>
            <a:r>
              <a:rPr lang="en-US" dirty="0" err="1"/>
              <a:t>slide.png</a:t>
            </a:r>
            <a:r>
              <a:rPr lang="en-US" dirty="0"/>
              <a:t>” image available in the source files of this PPT template) and place it on top of the liquid symbol. Click the right button and “Send backward”. 3) Now you will be able to edit both text and boxes.</a:t>
            </a:r>
          </a:p>
          <a:p>
            <a:pPr lvl="0"/>
            <a:endParaRPr lang="en-US" dirty="0"/>
          </a:p>
        </p:txBody>
      </p:sp>
    </p:spTree>
    <p:extLst>
      <p:ext uri="{BB962C8B-B14F-4D97-AF65-F5344CB8AC3E}">
        <p14:creationId xmlns:p14="http://schemas.microsoft.com/office/powerpoint/2010/main" val="33831462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2/9/2023</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3838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2/9/2023</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254867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Video">
    <p:bg>
      <p:bgPr>
        <a:solidFill>
          <a:srgbClr val="2B3256"/>
        </a:solidFill>
        <a:effectLst/>
      </p:bgPr>
    </p:bg>
    <p:spTree>
      <p:nvGrpSpPr>
        <p:cNvPr id="1" name=""/>
        <p:cNvGrpSpPr/>
        <p:nvPr/>
      </p:nvGrpSpPr>
      <p:grpSpPr>
        <a:xfrm>
          <a:off x="0" y="0"/>
          <a:ext cx="0" cy="0"/>
          <a:chOff x="0" y="0"/>
          <a:chExt cx="0" cy="0"/>
        </a:xfrm>
      </p:grpSpPr>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a:stretch>
            <a:fillRect/>
          </a:stretch>
        </p:blipFill>
        <p:spPr>
          <a:xfrm>
            <a:off x="10387584" y="0"/>
            <a:ext cx="1804415" cy="6858000"/>
          </a:xfrm>
          <a:prstGeom prst="rect">
            <a:avLst/>
          </a:prstGeom>
        </p:spPr>
      </p:pic>
    </p:spTree>
    <p:extLst>
      <p:ext uri="{BB962C8B-B14F-4D97-AF65-F5344CB8AC3E}">
        <p14:creationId xmlns:p14="http://schemas.microsoft.com/office/powerpoint/2010/main" val="3740253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 Title, Subtitile and Photo">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Arial" panose="020B0604020202020204" pitchFamily="34" charset="0"/>
                <a:cs typeface="Arial" panose="020B0604020202020204" pitchFamily="34" charset="0"/>
              </a:defRPr>
            </a:lvl1pPr>
          </a:lstStyle>
          <a:p>
            <a:r>
              <a:rPr lang="en-GB" noProof="0"/>
              <a:t>Title of presentation</a:t>
            </a:r>
          </a:p>
        </p:txBody>
      </p:sp>
      <p:sp>
        <p:nvSpPr>
          <p:cNvPr id="20" name="Subtítulo 2">
            <a:extLst>
              <a:ext uri="{FF2B5EF4-FFF2-40B4-BE49-F238E27FC236}">
                <a16:creationId xmlns:a16="http://schemas.microsoft.com/office/drawing/2014/main" id="{90336678-E993-B144-A4D0-1E32C94FA925}"/>
              </a:ext>
            </a:extLst>
          </p:cNvPr>
          <p:cNvSpPr>
            <a:spLocks noGrp="1"/>
          </p:cNvSpPr>
          <p:nvPr>
            <p:ph type="subTitle" idx="1" hasCustomPrompt="1"/>
          </p:nvPr>
        </p:nvSpPr>
        <p:spPr>
          <a:xfrm>
            <a:off x="552704" y="2910301"/>
            <a:ext cx="5543296" cy="1655762"/>
          </a:xfrm>
          <a:prstGeom prst="rect">
            <a:avLst/>
          </a:prstGeom>
        </p:spPr>
        <p:txBody>
          <a:bodyPr/>
          <a:lstStyle>
            <a:lvl1pPr marL="0" indent="0" algn="l">
              <a:buNone/>
              <a:defRPr sz="2400" b="1" i="0">
                <a:solidFill>
                  <a:srgbClr val="D27E64"/>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Subtitile of presentation.</a:t>
            </a:r>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sp>
        <p:nvSpPr>
          <p:cNvPr id="24" name="Marcador de posición de imagen 23">
            <a:extLst>
              <a:ext uri="{FF2B5EF4-FFF2-40B4-BE49-F238E27FC236}">
                <a16:creationId xmlns:a16="http://schemas.microsoft.com/office/drawing/2014/main" id="{44D2EF10-5B7F-C94A-93A9-A8E001176CFB}"/>
              </a:ext>
            </a:extLst>
          </p:cNvPr>
          <p:cNvSpPr>
            <a:spLocks noGrp="1"/>
          </p:cNvSpPr>
          <p:nvPr>
            <p:ph type="pic" sz="quarter" idx="10" hasCustomPrompt="1"/>
          </p:nvPr>
        </p:nvSpPr>
        <p:spPr>
          <a:xfrm>
            <a:off x="6353175" y="0"/>
            <a:ext cx="5937250" cy="6858000"/>
          </a:xfrm>
          <a:prstGeom prst="rect">
            <a:avLst/>
          </a:prstGeom>
        </p:spPr>
        <p:txBody>
          <a:bodyPr/>
          <a:lstStyle>
            <a:lvl1pPr>
              <a:buNone/>
              <a:defRPr>
                <a:solidFill>
                  <a:schemeClr val="bg1"/>
                </a:solidFill>
                <a:latin typeface="Arial" panose="020B0604020202020204" pitchFamily="34" charset="0"/>
                <a:cs typeface="Arial" panose="020B0604020202020204" pitchFamily="34" charset="0"/>
              </a:defRPr>
            </a:lvl1pPr>
          </a:lstStyle>
          <a:p>
            <a:r>
              <a:rPr lang="en-GB" noProof="0"/>
              <a:t>Image</a:t>
            </a:r>
          </a:p>
        </p:txBody>
      </p:sp>
    </p:spTree>
    <p:extLst>
      <p:ext uri="{BB962C8B-B14F-4D97-AF65-F5344CB8AC3E}">
        <p14:creationId xmlns:p14="http://schemas.microsoft.com/office/powerpoint/2010/main" val="2865944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ver: Title and Innovation Icon">
    <p:bg>
      <p:bgPr>
        <a:solidFill>
          <a:srgbClr val="2B3256"/>
        </a:solidFill>
        <a:effectLst/>
      </p:bgPr>
    </p:bg>
    <p:spTree>
      <p:nvGrpSpPr>
        <p:cNvPr id="1" name=""/>
        <p:cNvGrpSpPr/>
        <p:nvPr/>
      </p:nvGrpSpPr>
      <p:grpSpPr>
        <a:xfrm>
          <a:off x="0" y="0"/>
          <a:ext cx="0" cy="0"/>
          <a:chOff x="0" y="0"/>
          <a:chExt cx="0" cy="0"/>
        </a:xfrm>
      </p:grpSpPr>
      <p:pic>
        <p:nvPicPr>
          <p:cNvPr id="3" name="Imagen 2" descr="Un dibujo de una persona&#10;&#10;Descripción generada automáticamente con confianza baja">
            <a:extLst>
              <a:ext uri="{FF2B5EF4-FFF2-40B4-BE49-F238E27FC236}">
                <a16:creationId xmlns:a16="http://schemas.microsoft.com/office/drawing/2014/main" id="{ECB2C94B-7EF2-3D40-9EAA-01F732CB101A}"/>
              </a:ext>
            </a:extLst>
          </p:cNvPr>
          <p:cNvPicPr>
            <a:picLocks noChangeAspect="1"/>
          </p:cNvPicPr>
          <p:nvPr userDrawn="1"/>
        </p:nvPicPr>
        <p:blipFill>
          <a:blip r:embed="rId2"/>
          <a:stretch>
            <a:fillRect/>
          </a:stretch>
        </p:blipFill>
        <p:spPr>
          <a:xfrm>
            <a:off x="9808115" y="4472175"/>
            <a:ext cx="1831181" cy="1788692"/>
          </a:xfrm>
          <a:prstGeom prst="rect">
            <a:avLst/>
          </a:prstGeom>
        </p:spPr>
      </p:pic>
    </p:spTree>
    <p:extLst>
      <p:ext uri="{BB962C8B-B14F-4D97-AF65-F5344CB8AC3E}">
        <p14:creationId xmlns:p14="http://schemas.microsoft.com/office/powerpoint/2010/main" val="24995595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Title and Innovation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Arial" panose="020B0604020202020204" pitchFamily="34" charset="0"/>
                <a:cs typeface="Arial" panose="020B0604020202020204" pitchFamily="34" charset="0"/>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3" name="Imagen 2" descr="Un dibujo de una persona&#10;&#10;Descripción generada automáticamente con confianza baja">
            <a:extLst>
              <a:ext uri="{FF2B5EF4-FFF2-40B4-BE49-F238E27FC236}">
                <a16:creationId xmlns:a16="http://schemas.microsoft.com/office/drawing/2014/main" id="{ECB2C94B-7EF2-3D40-9EAA-01F732CB101A}"/>
              </a:ext>
            </a:extLst>
          </p:cNvPr>
          <p:cNvPicPr>
            <a:picLocks noChangeAspect="1"/>
          </p:cNvPicPr>
          <p:nvPr userDrawn="1"/>
        </p:nvPicPr>
        <p:blipFill>
          <a:blip r:embed="rId3"/>
          <a:stretch>
            <a:fillRect/>
          </a:stretch>
        </p:blipFill>
        <p:spPr>
          <a:xfrm>
            <a:off x="9808115" y="4472175"/>
            <a:ext cx="1831181" cy="1788692"/>
          </a:xfrm>
          <a:prstGeom prst="rect">
            <a:avLst/>
          </a:prstGeom>
        </p:spPr>
      </p:pic>
    </p:spTree>
    <p:extLst>
      <p:ext uri="{BB962C8B-B14F-4D97-AF65-F5344CB8AC3E}">
        <p14:creationId xmlns:p14="http://schemas.microsoft.com/office/powerpoint/2010/main" val="14384490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Title and Integrity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Arial" panose="020B0604020202020204" pitchFamily="34" charset="0"/>
                <a:cs typeface="Arial" panose="020B0604020202020204" pitchFamily="34" charset="0"/>
              </a:defRPr>
            </a:lvl1pPr>
          </a:lstStyle>
          <a:p>
            <a:r>
              <a:rPr lang="en-GB" noProof="0"/>
              <a:t>Title of presentation</a:t>
            </a:r>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3" name="Imagen 2" descr="Patrón de fondo&#10;&#10;Descripción generada automáticamente">
            <a:extLst>
              <a:ext uri="{FF2B5EF4-FFF2-40B4-BE49-F238E27FC236}">
                <a16:creationId xmlns:a16="http://schemas.microsoft.com/office/drawing/2014/main" id="{BF3B8ED5-C483-0D41-BF42-CAE51FF9336B}"/>
              </a:ext>
            </a:extLst>
          </p:cNvPr>
          <p:cNvPicPr>
            <a:picLocks noChangeAspect="1"/>
          </p:cNvPicPr>
          <p:nvPr userDrawn="1"/>
        </p:nvPicPr>
        <p:blipFill>
          <a:blip r:embed="rId3"/>
          <a:stretch>
            <a:fillRect/>
          </a:stretch>
        </p:blipFill>
        <p:spPr>
          <a:xfrm flipH="1">
            <a:off x="9861973" y="4477859"/>
            <a:ext cx="1777323" cy="1777323"/>
          </a:xfrm>
          <a:prstGeom prst="rect">
            <a:avLst/>
          </a:prstGeom>
        </p:spPr>
      </p:pic>
    </p:spTree>
    <p:extLst>
      <p:ext uri="{BB962C8B-B14F-4D97-AF65-F5344CB8AC3E}">
        <p14:creationId xmlns:p14="http://schemas.microsoft.com/office/powerpoint/2010/main" val="4038741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Title and Integrity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Lato" panose="020F0502020204030203" pitchFamily="34" charset="0"/>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3" name="Imagen 2" descr="Patrón de fondo&#10;&#10;Descripción generada automáticamente">
            <a:extLst>
              <a:ext uri="{FF2B5EF4-FFF2-40B4-BE49-F238E27FC236}">
                <a16:creationId xmlns:a16="http://schemas.microsoft.com/office/drawing/2014/main" id="{BF3B8ED5-C483-0D41-BF42-CAE51FF9336B}"/>
              </a:ext>
            </a:extLst>
          </p:cNvPr>
          <p:cNvPicPr>
            <a:picLocks noChangeAspect="1"/>
          </p:cNvPicPr>
          <p:nvPr userDrawn="1"/>
        </p:nvPicPr>
        <p:blipFill>
          <a:blip r:embed="rId3"/>
          <a:stretch>
            <a:fillRect/>
          </a:stretch>
        </p:blipFill>
        <p:spPr>
          <a:xfrm flipH="1">
            <a:off x="9067727" y="3829230"/>
            <a:ext cx="2571569" cy="2571569"/>
          </a:xfrm>
          <a:prstGeom prst="rect">
            <a:avLst/>
          </a:prstGeom>
        </p:spPr>
      </p:pic>
    </p:spTree>
    <p:extLst>
      <p:ext uri="{BB962C8B-B14F-4D97-AF65-F5344CB8AC3E}">
        <p14:creationId xmlns:p14="http://schemas.microsoft.com/office/powerpoint/2010/main" val="886087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Title and Global Hub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Arial" panose="020B0604020202020204" pitchFamily="34" charset="0"/>
                <a:cs typeface="Arial" panose="020B0604020202020204" pitchFamily="34" charset="0"/>
              </a:defRPr>
            </a:lvl1pPr>
          </a:lstStyle>
          <a:p>
            <a:r>
              <a:rPr lang="en-GB" noProof="0"/>
              <a:t>Title of presentation</a:t>
            </a:r>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4" name="Imagen 3" descr="Patrón de fondo&#10;&#10;Descripción generada automáticamente">
            <a:extLst>
              <a:ext uri="{FF2B5EF4-FFF2-40B4-BE49-F238E27FC236}">
                <a16:creationId xmlns:a16="http://schemas.microsoft.com/office/drawing/2014/main" id="{DEDDE2CA-D2F6-4444-B37E-31203BCEAC12}"/>
              </a:ext>
            </a:extLst>
          </p:cNvPr>
          <p:cNvPicPr>
            <a:picLocks noChangeAspect="1"/>
          </p:cNvPicPr>
          <p:nvPr userDrawn="1"/>
        </p:nvPicPr>
        <p:blipFill>
          <a:blip r:embed="rId3"/>
          <a:stretch>
            <a:fillRect/>
          </a:stretch>
        </p:blipFill>
        <p:spPr>
          <a:xfrm>
            <a:off x="9931898" y="4636552"/>
            <a:ext cx="1777323" cy="1764247"/>
          </a:xfrm>
          <a:prstGeom prst="rect">
            <a:avLst/>
          </a:prstGeom>
        </p:spPr>
      </p:pic>
    </p:spTree>
    <p:extLst>
      <p:ext uri="{BB962C8B-B14F-4D97-AF65-F5344CB8AC3E}">
        <p14:creationId xmlns:p14="http://schemas.microsoft.com/office/powerpoint/2010/main" val="11022894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Title and Capacity Building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Arial" panose="020B0604020202020204" pitchFamily="34" charset="0"/>
                <a:cs typeface="Arial" panose="020B0604020202020204" pitchFamily="34" charset="0"/>
              </a:defRPr>
            </a:lvl1pPr>
          </a:lstStyle>
          <a:p>
            <a:r>
              <a:rPr lang="en-GB" noProof="0" dirty="0"/>
              <a:t>Title of presentation</a:t>
            </a:r>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6" name="Imagen 5" descr="Dibujo de una persona&#10;&#10;Descripción generada automáticamente con confianza baja">
            <a:extLst>
              <a:ext uri="{FF2B5EF4-FFF2-40B4-BE49-F238E27FC236}">
                <a16:creationId xmlns:a16="http://schemas.microsoft.com/office/drawing/2014/main" id="{4151EF3C-AA63-BA4F-ADE3-4E0FDE1226CD}"/>
              </a:ext>
            </a:extLst>
          </p:cNvPr>
          <p:cNvPicPr>
            <a:picLocks noChangeAspect="1"/>
          </p:cNvPicPr>
          <p:nvPr userDrawn="1"/>
        </p:nvPicPr>
        <p:blipFill>
          <a:blip r:embed="rId3"/>
          <a:stretch>
            <a:fillRect/>
          </a:stretch>
        </p:blipFill>
        <p:spPr>
          <a:xfrm>
            <a:off x="9946935" y="4697774"/>
            <a:ext cx="1804481" cy="1737089"/>
          </a:xfrm>
          <a:prstGeom prst="rect">
            <a:avLst/>
          </a:prstGeom>
        </p:spPr>
      </p:pic>
    </p:spTree>
    <p:extLst>
      <p:ext uri="{BB962C8B-B14F-4D97-AF65-F5344CB8AC3E}">
        <p14:creationId xmlns:p14="http://schemas.microsoft.com/office/powerpoint/2010/main" val="36749590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Title and Collaboration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Arial" panose="020B0604020202020204" pitchFamily="34" charset="0"/>
                <a:cs typeface="Arial" panose="020B0604020202020204" pitchFamily="34" charset="0"/>
              </a:defRPr>
            </a:lvl1pPr>
          </a:lstStyle>
          <a:p>
            <a:r>
              <a:rPr lang="en-GB" noProof="0"/>
              <a:t>Title of presentation</a:t>
            </a:r>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3" name="Imagen 2" descr="Dibujo en blanco y negro&#10;&#10;Descripción generada automáticamente con confianza baja">
            <a:extLst>
              <a:ext uri="{FF2B5EF4-FFF2-40B4-BE49-F238E27FC236}">
                <a16:creationId xmlns:a16="http://schemas.microsoft.com/office/drawing/2014/main" id="{DCE8DC0F-92F3-FB47-B1B7-FCB89B322AFC}"/>
              </a:ext>
            </a:extLst>
          </p:cNvPr>
          <p:cNvPicPr>
            <a:picLocks noChangeAspect="1"/>
          </p:cNvPicPr>
          <p:nvPr userDrawn="1"/>
        </p:nvPicPr>
        <p:blipFill>
          <a:blip r:embed="rId3"/>
          <a:stretch>
            <a:fillRect/>
          </a:stretch>
        </p:blipFill>
        <p:spPr>
          <a:xfrm>
            <a:off x="9993582" y="4543730"/>
            <a:ext cx="1777323" cy="1737089"/>
          </a:xfrm>
          <a:prstGeom prst="rect">
            <a:avLst/>
          </a:prstGeom>
        </p:spPr>
      </p:pic>
    </p:spTree>
    <p:extLst>
      <p:ext uri="{BB962C8B-B14F-4D97-AF65-F5344CB8AC3E}">
        <p14:creationId xmlns:p14="http://schemas.microsoft.com/office/powerpoint/2010/main" val="15935256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ver: Title and Research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Arial" panose="020B0604020202020204" pitchFamily="34" charset="0"/>
                <a:cs typeface="Arial" panose="020B0604020202020204" pitchFamily="34" charset="0"/>
              </a:defRPr>
            </a:lvl1pPr>
          </a:lstStyle>
          <a:p>
            <a:r>
              <a:rPr lang="en-GB" noProof="0"/>
              <a:t>Title of presentation</a:t>
            </a:r>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4" name="Imagen 3" descr="Patrón de fondo&#10;&#10;Descripción generada automáticamente">
            <a:extLst>
              <a:ext uri="{FF2B5EF4-FFF2-40B4-BE49-F238E27FC236}">
                <a16:creationId xmlns:a16="http://schemas.microsoft.com/office/drawing/2014/main" id="{FA7193B9-25C9-2C46-9742-83867FC639FE}"/>
              </a:ext>
            </a:extLst>
          </p:cNvPr>
          <p:cNvPicPr>
            <a:picLocks noChangeAspect="1"/>
          </p:cNvPicPr>
          <p:nvPr userDrawn="1"/>
        </p:nvPicPr>
        <p:blipFill>
          <a:blip r:embed="rId3"/>
          <a:stretch>
            <a:fillRect/>
          </a:stretch>
        </p:blipFill>
        <p:spPr>
          <a:xfrm>
            <a:off x="9832804" y="4663710"/>
            <a:ext cx="1806492" cy="1737089"/>
          </a:xfrm>
          <a:prstGeom prst="rect">
            <a:avLst/>
          </a:prstGeom>
        </p:spPr>
      </p:pic>
    </p:spTree>
    <p:extLst>
      <p:ext uri="{BB962C8B-B14F-4D97-AF65-F5344CB8AC3E}">
        <p14:creationId xmlns:p14="http://schemas.microsoft.com/office/powerpoint/2010/main" val="16303644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Title, Subtitle, Liquid Icon and Photo">
    <p:bg>
      <p:bgPr>
        <a:solidFill>
          <a:srgbClr val="2B3256"/>
        </a:solidFill>
        <a:effectLst/>
      </p:bgPr>
    </p:bg>
    <p:spTree>
      <p:nvGrpSpPr>
        <p:cNvPr id="1" name=""/>
        <p:cNvGrpSpPr/>
        <p:nvPr/>
      </p:nvGrpSpPr>
      <p:grpSpPr>
        <a:xfrm>
          <a:off x="0" y="0"/>
          <a:ext cx="0" cy="0"/>
          <a:chOff x="0" y="0"/>
          <a:chExt cx="0" cy="0"/>
        </a:xfrm>
      </p:grpSpPr>
      <p:pic>
        <p:nvPicPr>
          <p:cNvPr id="7" name="Imagen 6" descr="Texto&#10;&#10;Descripción generada automáticamente con confianza media">
            <a:extLst>
              <a:ext uri="{FF2B5EF4-FFF2-40B4-BE49-F238E27FC236}">
                <a16:creationId xmlns:a16="http://schemas.microsoft.com/office/drawing/2014/main" id="{F755F787-822E-DB4C-845E-F1720FCB5460}"/>
              </a:ext>
            </a:extLst>
          </p:cNvPr>
          <p:cNvPicPr>
            <a:picLocks noChangeAspect="1"/>
          </p:cNvPicPr>
          <p:nvPr userDrawn="1"/>
        </p:nvPicPr>
        <p:blipFill>
          <a:blip r:embed="rId2"/>
          <a:stretch>
            <a:fillRect/>
          </a:stretch>
        </p:blipFill>
        <p:spPr>
          <a:xfrm>
            <a:off x="552704" y="554291"/>
            <a:ext cx="1561426" cy="1034278"/>
          </a:xfrm>
          <a:prstGeom prst="rect">
            <a:avLst/>
          </a:prstGeom>
        </p:spPr>
      </p:pic>
      <p:pic>
        <p:nvPicPr>
          <p:cNvPr id="6" name="Imagen 5" descr="Mujer con vestido de novia&#10;&#10;Descripción generada automáticamente con confianza baja">
            <a:extLst>
              <a:ext uri="{FF2B5EF4-FFF2-40B4-BE49-F238E27FC236}">
                <a16:creationId xmlns:a16="http://schemas.microsoft.com/office/drawing/2014/main" id="{2273C6B4-20C5-6041-ABAB-BD411A9BC192}"/>
              </a:ext>
            </a:extLst>
          </p:cNvPr>
          <p:cNvPicPr>
            <a:picLocks noChangeAspect="1"/>
          </p:cNvPicPr>
          <p:nvPr userDrawn="1"/>
        </p:nvPicPr>
        <p:blipFill>
          <a:blip r:embed="rId3"/>
          <a:stretch>
            <a:fillRect/>
          </a:stretch>
        </p:blipFill>
        <p:spPr>
          <a:xfrm>
            <a:off x="4198329" y="0"/>
            <a:ext cx="8362950" cy="6858000"/>
          </a:xfrm>
          <a:prstGeom prst="rect">
            <a:avLst/>
          </a:prstGeom>
        </p:spPr>
      </p:pic>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4896972"/>
            <a:ext cx="4968865"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sp>
        <p:nvSpPr>
          <p:cNvPr id="10" name="Subtítulo 2">
            <a:extLst>
              <a:ext uri="{FF2B5EF4-FFF2-40B4-BE49-F238E27FC236}">
                <a16:creationId xmlns:a16="http://schemas.microsoft.com/office/drawing/2014/main" id="{F5FABE3D-7804-404B-90C0-18E3C671B0EA}"/>
              </a:ext>
            </a:extLst>
          </p:cNvPr>
          <p:cNvSpPr>
            <a:spLocks noGrp="1"/>
          </p:cNvSpPr>
          <p:nvPr>
            <p:ph type="subTitle" idx="1" hasCustomPrompt="1"/>
          </p:nvPr>
        </p:nvSpPr>
        <p:spPr>
          <a:xfrm>
            <a:off x="4803529" y="1257347"/>
            <a:ext cx="2479431" cy="1655762"/>
          </a:xfrm>
          <a:prstGeom prst="rect">
            <a:avLst/>
          </a:prstGeom>
        </p:spPr>
        <p:txBody>
          <a:bodyPr/>
          <a:lstStyle>
            <a:lvl1pPr marL="0" indent="0" algn="ctr">
              <a:buNone/>
              <a:defRPr sz="2400" b="1" i="0">
                <a:solidFill>
                  <a:schemeClr val="bg1"/>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Subtitle</a:t>
            </a:r>
            <a:r>
              <a:rPr lang="es-ES" dirty="0"/>
              <a:t> of </a:t>
            </a:r>
            <a:r>
              <a:rPr lang="es-ES" dirty="0" err="1"/>
              <a:t>presentation</a:t>
            </a:r>
            <a:r>
              <a:rPr lang="es-ES" dirty="0"/>
              <a:t>.</a:t>
            </a:r>
          </a:p>
        </p:txBody>
      </p:sp>
    </p:spTree>
    <p:extLst>
      <p:ext uri="{BB962C8B-B14F-4D97-AF65-F5344CB8AC3E}">
        <p14:creationId xmlns:p14="http://schemas.microsoft.com/office/powerpoint/2010/main" val="1208940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p:bg>
      <p:bgPr>
        <a:solidFill>
          <a:srgbClr val="2B3256"/>
        </a:solidFill>
        <a:effectLst/>
      </p:bgPr>
    </p:bg>
    <p:spTree>
      <p:nvGrpSpPr>
        <p:cNvPr id="1" name=""/>
        <p:cNvGrpSpPr/>
        <p:nvPr/>
      </p:nvGrpSpPr>
      <p:grpSpPr>
        <a:xfrm>
          <a:off x="0" y="0"/>
          <a:ext cx="0" cy="0"/>
          <a:chOff x="0" y="0"/>
          <a:chExt cx="0" cy="0"/>
        </a:xfrm>
      </p:grpSpPr>
      <p:sp>
        <p:nvSpPr>
          <p:cNvPr id="8" name="Marcador de posición de imagen 8">
            <a:extLst>
              <a:ext uri="{FF2B5EF4-FFF2-40B4-BE49-F238E27FC236}">
                <a16:creationId xmlns:a16="http://schemas.microsoft.com/office/drawing/2014/main" id="{0E4BF715-C49B-1241-B542-F57F401B9072}"/>
              </a:ext>
            </a:extLst>
          </p:cNvPr>
          <p:cNvSpPr>
            <a:spLocks noGrp="1"/>
          </p:cNvSpPr>
          <p:nvPr>
            <p:ph type="pic" sz="quarter" idx="13" hasCustomPrompt="1"/>
          </p:nvPr>
        </p:nvSpPr>
        <p:spPr>
          <a:xfrm>
            <a:off x="1" y="0"/>
            <a:ext cx="12192000" cy="6858000"/>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Tree>
    <p:extLst>
      <p:ext uri="{BB962C8B-B14F-4D97-AF65-F5344CB8AC3E}">
        <p14:creationId xmlns:p14="http://schemas.microsoft.com/office/powerpoint/2010/main" val="5076949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ítulo y texto">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2387600"/>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Section</a:t>
            </a:r>
            <a:r>
              <a:rPr lang="es-ES" dirty="0"/>
              <a:t> </a:t>
            </a:r>
            <a:r>
              <a:rPr lang="es-ES" dirty="0" err="1"/>
              <a:t>Introduction</a:t>
            </a:r>
            <a:endParaRPr lang="es-ES" dirty="0"/>
          </a:p>
        </p:txBody>
      </p:sp>
      <p:sp>
        <p:nvSpPr>
          <p:cNvPr id="3" name="Subtítulo 2">
            <a:extLst>
              <a:ext uri="{FF2B5EF4-FFF2-40B4-BE49-F238E27FC236}">
                <a16:creationId xmlns:a16="http://schemas.microsoft.com/office/drawing/2014/main" id="{B073593F-04BF-5245-83F0-CF9FD27BF0A2}"/>
              </a:ext>
            </a:extLst>
          </p:cNvPr>
          <p:cNvSpPr>
            <a:spLocks noGrp="1"/>
          </p:cNvSpPr>
          <p:nvPr>
            <p:ph type="subTitle" idx="1" hasCustomPrompt="1"/>
          </p:nvPr>
        </p:nvSpPr>
        <p:spPr>
          <a:xfrm>
            <a:off x="6286502" y="885201"/>
            <a:ext cx="5367336" cy="1655762"/>
          </a:xfrm>
          <a:prstGeom prst="rect">
            <a:avLst/>
          </a:prstGeom>
        </p:spPr>
        <p:txBody>
          <a:bodyPr/>
          <a:lstStyle>
            <a:lvl1pPr marL="0" indent="0" algn="l">
              <a:buNone/>
              <a:defRPr sz="1800">
                <a:solidFill>
                  <a:schemeClr val="bg1"/>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Marcador de texto 4">
            <a:extLst>
              <a:ext uri="{FF2B5EF4-FFF2-40B4-BE49-F238E27FC236}">
                <a16:creationId xmlns:a16="http://schemas.microsoft.com/office/drawing/2014/main" id="{EF7FC3ED-8E3A-7A41-B438-FE436AD2B2C9}"/>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2FAF06EA-13ED-7249-9289-C81849EFE8AB}"/>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12" name="Marcador de texto 4">
            <a:extLst>
              <a:ext uri="{FF2B5EF4-FFF2-40B4-BE49-F238E27FC236}">
                <a16:creationId xmlns:a16="http://schemas.microsoft.com/office/drawing/2014/main" id="{B128D531-5795-CB48-A5A4-3F7BAB976F1A}"/>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5358886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Text and Liquid Icon">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a:t>Agenda</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a:stretch>
            <a:fillRect/>
          </a:stretch>
        </p:blipFill>
        <p:spPr>
          <a:xfrm>
            <a:off x="8550472" y="0"/>
            <a:ext cx="3641528" cy="6858000"/>
          </a:xfrm>
          <a:prstGeom prst="rect">
            <a:avLst/>
          </a:prstGeom>
        </p:spPr>
      </p:pic>
      <p:sp>
        <p:nvSpPr>
          <p:cNvPr id="8" name="Subtítulo 2">
            <a:extLst>
              <a:ext uri="{FF2B5EF4-FFF2-40B4-BE49-F238E27FC236}">
                <a16:creationId xmlns:a16="http://schemas.microsoft.com/office/drawing/2014/main" id="{7101BC46-28AA-CC41-A61E-CE215F2AAE0B}"/>
              </a:ext>
            </a:extLst>
          </p:cNvPr>
          <p:cNvSpPr>
            <a:spLocks noGrp="1"/>
          </p:cNvSpPr>
          <p:nvPr>
            <p:ph type="subTitle" idx="1" hasCustomPrompt="1"/>
          </p:nvPr>
        </p:nvSpPr>
        <p:spPr>
          <a:xfrm>
            <a:off x="552704" y="1922693"/>
            <a:ext cx="7325204" cy="3809892"/>
          </a:xfrm>
          <a:prstGeom prst="rect">
            <a:avLst/>
          </a:prstGeom>
        </p:spPr>
        <p:txBody>
          <a:bodyPr/>
          <a:lstStyle>
            <a:lvl1pPr marL="0" indent="0" algn="l">
              <a:buNone/>
              <a:defRPr sz="1800">
                <a:solidFill>
                  <a:schemeClr val="bg1"/>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4" name="Marcador de texto 4">
            <a:extLst>
              <a:ext uri="{FF2B5EF4-FFF2-40B4-BE49-F238E27FC236}">
                <a16:creationId xmlns:a16="http://schemas.microsoft.com/office/drawing/2014/main" id="{4D9CA595-58B4-F742-ACE0-8042408BDADB}"/>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5" name="Marcador de texto 4">
            <a:extLst>
              <a:ext uri="{FF2B5EF4-FFF2-40B4-BE49-F238E27FC236}">
                <a16:creationId xmlns:a16="http://schemas.microsoft.com/office/drawing/2014/main" id="{7918ED4B-F92C-9148-B4BB-12310F5BC11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16" name="Marcador de texto 4">
            <a:extLst>
              <a:ext uri="{FF2B5EF4-FFF2-40B4-BE49-F238E27FC236}">
                <a16:creationId xmlns:a16="http://schemas.microsoft.com/office/drawing/2014/main" id="{31D511EC-57BE-C046-B076-545C11D103E3}"/>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4094366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and Photo">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TEXT AND PHOTO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704" y="1643185"/>
            <a:ext cx="4933696" cy="3811588"/>
          </a:xfrm>
          <a:prstGeom prst="rect">
            <a:avLst/>
          </a:prstGeom>
        </p:spPr>
        <p:txBody>
          <a:bodyPr/>
          <a:lstStyle>
            <a:lvl1pPr marL="0" indent="0">
              <a:buNone/>
              <a:defRPr sz="24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1" name="Marcador de posición de imagen 20">
            <a:extLst>
              <a:ext uri="{FF2B5EF4-FFF2-40B4-BE49-F238E27FC236}">
                <a16:creationId xmlns:a16="http://schemas.microsoft.com/office/drawing/2014/main" id="{80ACCDAD-52F6-AD4E-99E0-3975A299CB9F}"/>
              </a:ext>
            </a:extLst>
          </p:cNvPr>
          <p:cNvSpPr>
            <a:spLocks noGrp="1"/>
          </p:cNvSpPr>
          <p:nvPr>
            <p:ph type="pic" sz="quarter" idx="10" hasCustomPrompt="1"/>
          </p:nvPr>
        </p:nvSpPr>
        <p:spPr>
          <a:xfrm>
            <a:off x="6260123" y="0"/>
            <a:ext cx="5931877" cy="6857999"/>
          </a:xfrm>
          <a:prstGeom prst="rect">
            <a:avLst/>
          </a:prstGeom>
        </p:spPr>
        <p:txBody>
          <a:bodyPr/>
          <a:lstStyle>
            <a:lvl1pPr algn="l">
              <a:buNone/>
              <a:defRPr sz="2000">
                <a:solidFill>
                  <a:srgbClr val="2B3256"/>
                </a:solidFill>
                <a:latin typeface="PP Object Sans" pitchFamily="2" charset="77"/>
              </a:defRPr>
            </a:lvl1pPr>
          </a:lstStyle>
          <a:p>
            <a:r>
              <a:rPr lang="es-ES" dirty="0" err="1"/>
              <a:t>Image</a:t>
            </a:r>
            <a:endParaRPr lang="es-ES" dirty="0"/>
          </a:p>
        </p:txBody>
      </p:sp>
      <p:sp>
        <p:nvSpPr>
          <p:cNvPr id="6" name="Marcador de texto 4">
            <a:extLst>
              <a:ext uri="{FF2B5EF4-FFF2-40B4-BE49-F238E27FC236}">
                <a16:creationId xmlns:a16="http://schemas.microsoft.com/office/drawing/2014/main" id="{B682BE78-FD59-0742-9A78-CDB98BAEF52E}"/>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7" name="Marcador de texto 4">
            <a:extLst>
              <a:ext uri="{FF2B5EF4-FFF2-40B4-BE49-F238E27FC236}">
                <a16:creationId xmlns:a16="http://schemas.microsoft.com/office/drawing/2014/main" id="{C60DCC36-F5F5-6548-9878-231F286DB214}"/>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tx2"/>
                </a:solidFill>
                <a:latin typeface="PP Object Sans" pitchFamily="2" charset="77"/>
              </a:defRPr>
            </a:lvl1pPr>
          </a:lstStyle>
          <a:p>
            <a:pPr lvl="0"/>
            <a:r>
              <a:rPr lang="es-ES" dirty="0"/>
              <a:t>Date</a:t>
            </a:r>
          </a:p>
        </p:txBody>
      </p:sp>
    </p:spTree>
    <p:extLst>
      <p:ext uri="{BB962C8B-B14F-4D97-AF65-F5344CB8AC3E}">
        <p14:creationId xmlns:p14="http://schemas.microsoft.com/office/powerpoint/2010/main" val="2107599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Text and Photo">
    <p:bg>
      <p:bgPr>
        <a:solidFill>
          <a:srgbClr val="2C3253"/>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chemeClr val="bg1"/>
                </a:solidFill>
                <a:latin typeface="PP Object Sans Heavy" pitchFamily="2" charset="77"/>
              </a:defRPr>
            </a:lvl1pPr>
          </a:lstStyle>
          <a:p>
            <a:r>
              <a:rPr lang="es-ES" dirty="0"/>
              <a:t>TEXT AND PHOTO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Marcador de posición de imagen 8">
            <a:extLst>
              <a:ext uri="{FF2B5EF4-FFF2-40B4-BE49-F238E27FC236}">
                <a16:creationId xmlns:a16="http://schemas.microsoft.com/office/drawing/2014/main" id="{0C9F018F-7019-0341-A5FD-2690EF599F9C}"/>
              </a:ext>
            </a:extLst>
          </p:cNvPr>
          <p:cNvSpPr>
            <a:spLocks noGrp="1"/>
          </p:cNvSpPr>
          <p:nvPr>
            <p:ph type="pic" sz="quarter" idx="13" hasCustomPrompt="1"/>
          </p:nvPr>
        </p:nvSpPr>
        <p:spPr>
          <a:xfrm>
            <a:off x="6907041" y="0"/>
            <a:ext cx="5384800" cy="6858000"/>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
        <p:nvSpPr>
          <p:cNvPr id="17" name="Marcador de texto 16">
            <a:extLst>
              <a:ext uri="{FF2B5EF4-FFF2-40B4-BE49-F238E27FC236}">
                <a16:creationId xmlns:a16="http://schemas.microsoft.com/office/drawing/2014/main" id="{4B0846A8-8D59-BF48-999A-9A5609D01E55}"/>
              </a:ext>
            </a:extLst>
          </p:cNvPr>
          <p:cNvSpPr>
            <a:spLocks noGrp="1"/>
          </p:cNvSpPr>
          <p:nvPr>
            <p:ph type="body" sz="quarter" idx="14" hasCustomPrompt="1"/>
          </p:nvPr>
        </p:nvSpPr>
        <p:spPr>
          <a:xfrm>
            <a:off x="546392" y="3429000"/>
            <a:ext cx="5143500" cy="2901462"/>
          </a:xfrm>
          <a:prstGeom prst="rect">
            <a:avLst/>
          </a:prstGeom>
        </p:spPr>
        <p:txBody>
          <a:bodyPr wrap="square"/>
          <a:lstStyle>
            <a:lvl1pPr algn="l">
              <a:buNone/>
              <a:defRPr sz="1200">
                <a:solidFill>
                  <a:schemeClr val="bg1"/>
                </a:solidFill>
                <a:latin typeface="PP Object Sans" pitchFamily="2" charset="77"/>
              </a:defRPr>
            </a:lvl1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9" name="Marcador de texto 3">
            <a:extLst>
              <a:ext uri="{FF2B5EF4-FFF2-40B4-BE49-F238E27FC236}">
                <a16:creationId xmlns:a16="http://schemas.microsoft.com/office/drawing/2014/main" id="{F058E0F1-F076-C94D-BB45-F794D6724569}"/>
              </a:ext>
            </a:extLst>
          </p:cNvPr>
          <p:cNvSpPr>
            <a:spLocks noGrp="1"/>
          </p:cNvSpPr>
          <p:nvPr>
            <p:ph type="body" sz="half" idx="2" hasCustomPrompt="1"/>
          </p:nvPr>
        </p:nvSpPr>
        <p:spPr>
          <a:xfrm>
            <a:off x="552449" y="1643185"/>
            <a:ext cx="4933696" cy="1226624"/>
          </a:xfrm>
          <a:prstGeom prst="rect">
            <a:avLst/>
          </a:prstGeom>
        </p:spPr>
        <p:txBody>
          <a:bodyPr/>
          <a:lstStyle>
            <a:lvl1pPr marL="0" indent="0">
              <a:buNone/>
              <a:defRPr sz="3200" b="1" i="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7" name="Marcador de texto 4">
            <a:extLst>
              <a:ext uri="{FF2B5EF4-FFF2-40B4-BE49-F238E27FC236}">
                <a16:creationId xmlns:a16="http://schemas.microsoft.com/office/drawing/2014/main" id="{E3D58CB9-B59A-D64F-B80E-BBB21F792E04}"/>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8" name="Marcador de texto 4">
            <a:extLst>
              <a:ext uri="{FF2B5EF4-FFF2-40B4-BE49-F238E27FC236}">
                <a16:creationId xmlns:a16="http://schemas.microsoft.com/office/drawing/2014/main" id="{569EFB24-C95B-744D-9122-8D91C1C22F92}"/>
              </a:ext>
            </a:extLst>
          </p:cNvPr>
          <p:cNvSpPr>
            <a:spLocks noGrp="1"/>
          </p:cNvSpPr>
          <p:nvPr>
            <p:ph type="body" sz="quarter" idx="15"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Tree>
    <p:extLst>
      <p:ext uri="{BB962C8B-B14F-4D97-AF65-F5344CB8AC3E}">
        <p14:creationId xmlns:p14="http://schemas.microsoft.com/office/powerpoint/2010/main" val="2893653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Title and Global Hub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Lato" panose="020F0502020204030203" pitchFamily="34" charset="0"/>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4" name="Imagen 3" descr="Patrón de fondo&#10;&#10;Descripción generada automáticamente">
            <a:extLst>
              <a:ext uri="{FF2B5EF4-FFF2-40B4-BE49-F238E27FC236}">
                <a16:creationId xmlns:a16="http://schemas.microsoft.com/office/drawing/2014/main" id="{DEDDE2CA-D2F6-4444-B37E-31203BCEAC12}"/>
              </a:ext>
            </a:extLst>
          </p:cNvPr>
          <p:cNvPicPr>
            <a:picLocks noChangeAspect="1"/>
          </p:cNvPicPr>
          <p:nvPr userDrawn="1"/>
        </p:nvPicPr>
        <p:blipFill>
          <a:blip r:embed="rId3"/>
          <a:stretch>
            <a:fillRect/>
          </a:stretch>
        </p:blipFill>
        <p:spPr>
          <a:xfrm>
            <a:off x="9043236" y="3829230"/>
            <a:ext cx="2596060" cy="2571569"/>
          </a:xfrm>
          <a:prstGeom prst="rect">
            <a:avLst/>
          </a:prstGeom>
        </p:spPr>
      </p:pic>
    </p:spTree>
    <p:extLst>
      <p:ext uri="{BB962C8B-B14F-4D97-AF65-F5344CB8AC3E}">
        <p14:creationId xmlns:p14="http://schemas.microsoft.com/office/powerpoint/2010/main" val="2935757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nd Circular Photo">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TEXT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5"/>
            <a:ext cx="4933696" cy="3811588"/>
          </a:xfrm>
          <a:prstGeom prst="rect">
            <a:avLst/>
          </a:prstGeom>
        </p:spPr>
        <p:txBody>
          <a:bodyPr/>
          <a:lstStyle>
            <a:lvl1pPr marL="0" indent="0">
              <a:buNone/>
              <a:defRPr sz="28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3" name="Marcador de texto 4">
            <a:extLst>
              <a:ext uri="{FF2B5EF4-FFF2-40B4-BE49-F238E27FC236}">
                <a16:creationId xmlns:a16="http://schemas.microsoft.com/office/drawing/2014/main" id="{5CCF94F6-1FAB-6E4C-AB93-43E27DDE3308}"/>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rgbClr val="2B3256"/>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24" name="Marcador de texto 4">
            <a:extLst>
              <a:ext uri="{FF2B5EF4-FFF2-40B4-BE49-F238E27FC236}">
                <a16:creationId xmlns:a16="http://schemas.microsoft.com/office/drawing/2014/main" id="{7D2C471A-C002-194B-B10C-3CB6F35196D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rgbClr val="2B3256"/>
                </a:solidFill>
                <a:latin typeface="PP Object Sans" pitchFamily="2" charset="77"/>
              </a:defRPr>
            </a:lvl1pPr>
          </a:lstStyle>
          <a:p>
            <a:pPr lvl="0"/>
            <a:r>
              <a:rPr lang="es-ES" dirty="0"/>
              <a:t>Date</a:t>
            </a:r>
          </a:p>
        </p:txBody>
      </p:sp>
      <p:sp>
        <p:nvSpPr>
          <p:cNvPr id="25" name="Marcador de texto 4">
            <a:extLst>
              <a:ext uri="{FF2B5EF4-FFF2-40B4-BE49-F238E27FC236}">
                <a16:creationId xmlns:a16="http://schemas.microsoft.com/office/drawing/2014/main" id="{1BEF8F32-073B-194E-947B-6CE97B16891D}"/>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rgbClr val="2B3256"/>
                </a:solidFill>
                <a:latin typeface="PP Object Sans" pitchFamily="2" charset="77"/>
              </a:defRPr>
            </a:lvl1pPr>
          </a:lstStyle>
          <a:p>
            <a:pPr lvl="0"/>
            <a:r>
              <a:rPr lang="es-ES" dirty="0"/>
              <a:t>Nº</a:t>
            </a:r>
          </a:p>
        </p:txBody>
      </p:sp>
      <p:sp>
        <p:nvSpPr>
          <p:cNvPr id="26" name="Elipse 25">
            <a:extLst>
              <a:ext uri="{FF2B5EF4-FFF2-40B4-BE49-F238E27FC236}">
                <a16:creationId xmlns:a16="http://schemas.microsoft.com/office/drawing/2014/main" id="{2B7B12D2-7C9F-7D46-AA34-3EECF100CE67}"/>
              </a:ext>
            </a:extLst>
          </p:cNvPr>
          <p:cNvSpPr/>
          <p:nvPr userDrawn="1"/>
        </p:nvSpPr>
        <p:spPr>
          <a:xfrm>
            <a:off x="7255238" y="1381513"/>
            <a:ext cx="4156059" cy="415605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3" name="Marcador de texto 3">
            <a:extLst>
              <a:ext uri="{FF2B5EF4-FFF2-40B4-BE49-F238E27FC236}">
                <a16:creationId xmlns:a16="http://schemas.microsoft.com/office/drawing/2014/main" id="{CEBF7326-68C1-9F4F-8DF6-B0F4EDD2F2AC}"/>
              </a:ext>
            </a:extLst>
          </p:cNvPr>
          <p:cNvSpPr>
            <a:spLocks noGrp="1"/>
          </p:cNvSpPr>
          <p:nvPr>
            <p:ph type="body" sz="half" idx="16" hasCustomPrompt="1"/>
          </p:nvPr>
        </p:nvSpPr>
        <p:spPr>
          <a:xfrm>
            <a:off x="8103477" y="2144095"/>
            <a:ext cx="2701159" cy="2630893"/>
          </a:xfrm>
          <a:prstGeom prst="rect">
            <a:avLst/>
          </a:prstGeom>
        </p:spPr>
        <p:txBody>
          <a:bodyPr/>
          <a:lstStyle>
            <a:lvl1pPr marL="0" indent="0">
              <a:lnSpc>
                <a:spcPct val="100000"/>
              </a:lnSpc>
              <a:buNone/>
              <a:defRPr sz="1200" b="0" i="0">
                <a:solidFill>
                  <a:schemeClr val="tx2"/>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TO INSERT A CIRCULAR IMAGE: 1) </a:t>
            </a:r>
            <a:r>
              <a:rPr lang="es-ES" dirty="0" err="1"/>
              <a:t>Go</a:t>
            </a:r>
            <a:r>
              <a:rPr lang="es-ES" dirty="0"/>
              <a:t> to “</a:t>
            </a:r>
            <a:r>
              <a:rPr lang="es-ES" dirty="0" err="1"/>
              <a:t>Insert</a:t>
            </a:r>
            <a:r>
              <a:rPr lang="es-ES" dirty="0"/>
              <a:t>” &gt; “</a:t>
            </a:r>
            <a:r>
              <a:rPr lang="es-ES" dirty="0" err="1"/>
              <a:t>Pictures</a:t>
            </a:r>
            <a:r>
              <a:rPr lang="es-ES" dirty="0"/>
              <a:t>” &gt; Picture </a:t>
            </a:r>
            <a:r>
              <a:rPr lang="es-ES" dirty="0" err="1"/>
              <a:t>from</a:t>
            </a:r>
            <a:r>
              <a:rPr lang="es-ES" dirty="0"/>
              <a:t> file” and </a:t>
            </a:r>
            <a:r>
              <a:rPr lang="es-ES" dirty="0" err="1"/>
              <a:t>insert</a:t>
            </a:r>
            <a:r>
              <a:rPr lang="es-ES" dirty="0"/>
              <a:t> </a:t>
            </a:r>
            <a:r>
              <a:rPr lang="es-ES" dirty="0" err="1"/>
              <a:t>the</a:t>
            </a:r>
            <a:r>
              <a:rPr lang="es-ES" dirty="0"/>
              <a:t> </a:t>
            </a:r>
            <a:r>
              <a:rPr lang="es-ES" dirty="0" err="1"/>
              <a:t>image</a:t>
            </a:r>
            <a:r>
              <a:rPr lang="es-ES" dirty="0"/>
              <a:t>. 2) </a:t>
            </a:r>
            <a:r>
              <a:rPr lang="es-ES" dirty="0" err="1"/>
              <a:t>Go</a:t>
            </a:r>
            <a:r>
              <a:rPr lang="es-ES" dirty="0"/>
              <a:t> to “Picture </a:t>
            </a:r>
            <a:r>
              <a:rPr lang="es-ES" dirty="0" err="1"/>
              <a:t>Format</a:t>
            </a:r>
            <a:r>
              <a:rPr lang="es-ES" dirty="0"/>
              <a:t>” &gt; “</a:t>
            </a:r>
            <a:r>
              <a:rPr lang="es-ES" dirty="0" err="1"/>
              <a:t>Crop</a:t>
            </a:r>
            <a:r>
              <a:rPr lang="es-ES" dirty="0"/>
              <a:t>” &gt; “</a:t>
            </a:r>
            <a:r>
              <a:rPr lang="es-ES" dirty="0" err="1"/>
              <a:t>Aspect</a:t>
            </a:r>
            <a:r>
              <a:rPr lang="es-ES" dirty="0"/>
              <a:t> ratio” and </a:t>
            </a:r>
            <a:r>
              <a:rPr lang="es-ES" dirty="0" err="1"/>
              <a:t>selece</a:t>
            </a:r>
            <a:r>
              <a:rPr lang="es-ES" dirty="0"/>
              <a:t> “1.1” 3) Once </a:t>
            </a:r>
            <a:r>
              <a:rPr lang="es-ES" dirty="0" err="1"/>
              <a:t>you</a:t>
            </a:r>
            <a:r>
              <a:rPr lang="es-ES" dirty="0"/>
              <a:t> </a:t>
            </a:r>
            <a:r>
              <a:rPr lang="es-ES" dirty="0" err="1"/>
              <a:t>have</a:t>
            </a:r>
            <a:r>
              <a:rPr lang="es-ES" dirty="0"/>
              <a:t> </a:t>
            </a:r>
            <a:r>
              <a:rPr lang="es-ES" dirty="0" err="1"/>
              <a:t>the</a:t>
            </a:r>
            <a:r>
              <a:rPr lang="es-ES" dirty="0"/>
              <a:t> </a:t>
            </a:r>
            <a:r>
              <a:rPr lang="es-ES" dirty="0" err="1"/>
              <a:t>image</a:t>
            </a:r>
            <a:r>
              <a:rPr lang="es-ES" dirty="0"/>
              <a:t> </a:t>
            </a:r>
            <a:r>
              <a:rPr lang="es-ES" dirty="0" err="1"/>
              <a:t>squared</a:t>
            </a:r>
            <a:r>
              <a:rPr lang="es-ES" dirty="0"/>
              <a:t>, </a:t>
            </a:r>
            <a:r>
              <a:rPr lang="es-ES" dirty="0" err="1"/>
              <a:t>go</a:t>
            </a:r>
            <a:r>
              <a:rPr lang="es-ES" dirty="0"/>
              <a:t> to “</a:t>
            </a:r>
            <a:r>
              <a:rPr lang="es-ES" dirty="0" err="1"/>
              <a:t>Crop</a:t>
            </a:r>
            <a:r>
              <a:rPr lang="es-ES" dirty="0"/>
              <a:t>” &gt; “</a:t>
            </a:r>
            <a:r>
              <a:rPr lang="es-ES" dirty="0" err="1"/>
              <a:t>Crop</a:t>
            </a:r>
            <a:r>
              <a:rPr lang="es-ES" dirty="0"/>
              <a:t> to </a:t>
            </a:r>
            <a:r>
              <a:rPr lang="es-ES" dirty="0" err="1"/>
              <a:t>shape</a:t>
            </a:r>
            <a:r>
              <a:rPr lang="es-ES" dirty="0"/>
              <a:t>” and </a:t>
            </a:r>
            <a:r>
              <a:rPr lang="es-ES" dirty="0" err="1"/>
              <a:t>select</a:t>
            </a:r>
            <a:r>
              <a:rPr lang="es-ES" dirty="0"/>
              <a:t> </a:t>
            </a:r>
            <a:r>
              <a:rPr lang="es-ES" dirty="0" err="1"/>
              <a:t>the</a:t>
            </a:r>
            <a:r>
              <a:rPr lang="es-ES" dirty="0"/>
              <a:t> </a:t>
            </a:r>
            <a:r>
              <a:rPr lang="es-ES" dirty="0" err="1"/>
              <a:t>circle</a:t>
            </a:r>
            <a:r>
              <a:rPr lang="es-ES" dirty="0"/>
              <a:t>. 4) </a:t>
            </a:r>
            <a:r>
              <a:rPr lang="es-ES" dirty="0" err="1"/>
              <a:t>You</a:t>
            </a:r>
            <a:r>
              <a:rPr lang="es-ES" dirty="0"/>
              <a:t> can </a:t>
            </a:r>
            <a:r>
              <a:rPr lang="es-ES" dirty="0" err="1"/>
              <a:t>change</a:t>
            </a:r>
            <a:r>
              <a:rPr lang="es-ES" dirty="0"/>
              <a:t> </a:t>
            </a:r>
            <a:r>
              <a:rPr lang="es-ES" dirty="0" err="1"/>
              <a:t>the</a:t>
            </a:r>
            <a:r>
              <a:rPr lang="es-ES" dirty="0"/>
              <a:t> </a:t>
            </a:r>
            <a:r>
              <a:rPr lang="es-ES" dirty="0" err="1"/>
              <a:t>size</a:t>
            </a:r>
            <a:r>
              <a:rPr lang="es-ES" dirty="0"/>
              <a:t> of </a:t>
            </a:r>
            <a:r>
              <a:rPr lang="es-ES" dirty="0" err="1"/>
              <a:t>the</a:t>
            </a:r>
            <a:r>
              <a:rPr lang="es-ES" dirty="0"/>
              <a:t> </a:t>
            </a:r>
            <a:r>
              <a:rPr lang="es-ES" dirty="0" err="1"/>
              <a:t>image</a:t>
            </a:r>
            <a:r>
              <a:rPr lang="es-ES" dirty="0"/>
              <a:t> </a:t>
            </a:r>
            <a:r>
              <a:rPr lang="es-ES" dirty="0" err="1"/>
              <a:t>while</a:t>
            </a:r>
            <a:r>
              <a:rPr lang="es-ES" dirty="0"/>
              <a:t> </a:t>
            </a:r>
            <a:r>
              <a:rPr lang="es-ES" dirty="0" err="1"/>
              <a:t>keeping</a:t>
            </a:r>
            <a:r>
              <a:rPr lang="es-ES" dirty="0"/>
              <a:t> </a:t>
            </a:r>
            <a:r>
              <a:rPr lang="es-ES" dirty="0" err="1"/>
              <a:t>the</a:t>
            </a:r>
            <a:r>
              <a:rPr lang="es-ES" dirty="0"/>
              <a:t> “</a:t>
            </a:r>
            <a:r>
              <a:rPr lang="es-ES" dirty="0" err="1"/>
              <a:t>shift</a:t>
            </a:r>
            <a:r>
              <a:rPr lang="es-ES" dirty="0"/>
              <a:t>” </a:t>
            </a:r>
            <a:r>
              <a:rPr lang="es-ES" dirty="0" err="1"/>
              <a:t>key</a:t>
            </a:r>
            <a:r>
              <a:rPr lang="es-ES" dirty="0"/>
              <a:t> </a:t>
            </a:r>
            <a:r>
              <a:rPr lang="es-ES" dirty="0" err="1"/>
              <a:t>pressed</a:t>
            </a:r>
            <a:r>
              <a:rPr lang="es-ES" dirty="0"/>
              <a:t> and place </a:t>
            </a:r>
            <a:r>
              <a:rPr lang="es-ES" dirty="0" err="1"/>
              <a:t>it</a:t>
            </a:r>
            <a:r>
              <a:rPr lang="es-ES" dirty="0"/>
              <a:t> </a:t>
            </a:r>
            <a:r>
              <a:rPr lang="es-ES" dirty="0" err="1"/>
              <a:t>on</a:t>
            </a:r>
            <a:r>
              <a:rPr lang="es-ES" dirty="0"/>
              <a:t> top of </a:t>
            </a:r>
            <a:r>
              <a:rPr lang="es-ES" dirty="0" err="1"/>
              <a:t>this</a:t>
            </a:r>
            <a:r>
              <a:rPr lang="es-ES" dirty="0"/>
              <a:t> </a:t>
            </a:r>
            <a:r>
              <a:rPr lang="es-ES" dirty="0" err="1"/>
              <a:t>circle</a:t>
            </a:r>
            <a:r>
              <a:rPr lang="es-ES" dirty="0"/>
              <a:t>.</a:t>
            </a:r>
          </a:p>
        </p:txBody>
      </p:sp>
    </p:spTree>
    <p:extLst>
      <p:ext uri="{BB962C8B-B14F-4D97-AF65-F5344CB8AC3E}">
        <p14:creationId xmlns:p14="http://schemas.microsoft.com/office/powerpoint/2010/main" val="2992279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Video">
    <p:bg>
      <p:bgPr>
        <a:solidFill>
          <a:srgbClr val="2B3256"/>
        </a:solidFill>
        <a:effectLst/>
      </p:bgPr>
    </p:bg>
    <p:spTree>
      <p:nvGrpSpPr>
        <p:cNvPr id="1" name=""/>
        <p:cNvGrpSpPr/>
        <p:nvPr/>
      </p:nvGrpSpPr>
      <p:grpSpPr>
        <a:xfrm>
          <a:off x="0" y="0"/>
          <a:ext cx="0" cy="0"/>
          <a:chOff x="0" y="0"/>
          <a:chExt cx="0" cy="0"/>
        </a:xfrm>
      </p:grpSpPr>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a:stretch>
            <a:fillRect/>
          </a:stretch>
        </p:blipFill>
        <p:spPr>
          <a:xfrm>
            <a:off x="10387584" y="0"/>
            <a:ext cx="1804415" cy="6858000"/>
          </a:xfrm>
          <a:prstGeom prst="rect">
            <a:avLst/>
          </a:prstGeom>
        </p:spPr>
      </p:pic>
    </p:spTree>
    <p:extLst>
      <p:ext uri="{BB962C8B-B14F-4D97-AF65-F5344CB8AC3E}">
        <p14:creationId xmlns:p14="http://schemas.microsoft.com/office/powerpoint/2010/main" val="11998805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Column Text">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TEXT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5"/>
            <a:ext cx="4933696" cy="3811588"/>
          </a:xfrm>
          <a:prstGeom prst="rect">
            <a:avLst/>
          </a:prstGeom>
        </p:spPr>
        <p:txBody>
          <a:bodyPr/>
          <a:lstStyle>
            <a:lvl1pPr marL="0" indent="0">
              <a:buNone/>
              <a:defRPr sz="28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6" name="Marcador de texto 3">
            <a:extLst>
              <a:ext uri="{FF2B5EF4-FFF2-40B4-BE49-F238E27FC236}">
                <a16:creationId xmlns:a16="http://schemas.microsoft.com/office/drawing/2014/main" id="{7FA1429F-5D6E-8F47-84E4-ABD87FA8727B}"/>
              </a:ext>
            </a:extLst>
          </p:cNvPr>
          <p:cNvSpPr>
            <a:spLocks noGrp="1"/>
          </p:cNvSpPr>
          <p:nvPr>
            <p:ph type="body" sz="half" idx="10" hasCustomPrompt="1"/>
          </p:nvPr>
        </p:nvSpPr>
        <p:spPr>
          <a:xfrm>
            <a:off x="6718300" y="2625186"/>
            <a:ext cx="4921251" cy="2883121"/>
          </a:xfrm>
          <a:prstGeom prst="rect">
            <a:avLst/>
          </a:prstGeom>
        </p:spPr>
        <p:txBody>
          <a:bodyPr/>
          <a:lstStyle>
            <a:lvl1pPr marL="0" indent="0">
              <a:buNone/>
              <a:defRPr sz="120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tx2"/>
                </a:solidFill>
                <a:latin typeface="PP Object Sans" pitchFamily="2" charset="77"/>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tx2"/>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12154150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and Circular Photos">
    <p:bg>
      <p:bgPr>
        <a:solidFill>
          <a:srgbClr val="2C3253"/>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chemeClr val="bg1"/>
                </a:solidFill>
                <a:latin typeface="PP Object Sans Heavy" pitchFamily="2" charset="77"/>
              </a:defRPr>
            </a:lvl1pPr>
          </a:lstStyle>
          <a:p>
            <a:r>
              <a:rPr lang="es-ES" dirty="0"/>
              <a:t>IARC PARTICIPATING STATES:</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F058E0F1-F076-C94D-BB45-F794D6724569}"/>
              </a:ext>
            </a:extLst>
          </p:cNvPr>
          <p:cNvSpPr>
            <a:spLocks noGrp="1"/>
          </p:cNvSpPr>
          <p:nvPr>
            <p:ph type="body" sz="half" idx="2" hasCustomPrompt="1"/>
          </p:nvPr>
        </p:nvSpPr>
        <p:spPr>
          <a:xfrm>
            <a:off x="552448" y="1643185"/>
            <a:ext cx="7030037" cy="3449320"/>
          </a:xfrm>
          <a:prstGeom prst="rect">
            <a:avLst/>
          </a:prstGeom>
        </p:spPr>
        <p:txBody>
          <a:bodyPr/>
          <a:lstStyle>
            <a:lvl1pPr marL="0" indent="0">
              <a:lnSpc>
                <a:spcPct val="100000"/>
              </a:lnSpc>
              <a:buNone/>
              <a:defRPr sz="2800" b="0" i="0">
                <a:solidFill>
                  <a:srgbClr val="D27F65"/>
                </a:solidFill>
                <a:latin typeface="PP Object Sans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Australia, Austria, </a:t>
            </a:r>
            <a:r>
              <a:rPr lang="es-ES" dirty="0" err="1"/>
              <a:t>Belgium</a:t>
            </a:r>
            <a:r>
              <a:rPr lang="es-ES" dirty="0"/>
              <a:t>, </a:t>
            </a:r>
            <a:r>
              <a:rPr lang="es-ES" dirty="0" err="1"/>
              <a:t>Brazil</a:t>
            </a:r>
            <a:r>
              <a:rPr lang="es-ES" dirty="0"/>
              <a:t>, </a:t>
            </a:r>
            <a:r>
              <a:rPr lang="es-ES" dirty="0" err="1"/>
              <a:t>Canada</a:t>
            </a:r>
            <a:r>
              <a:rPr lang="es-ES" dirty="0"/>
              <a:t>, </a:t>
            </a:r>
            <a:r>
              <a:rPr lang="es-ES" dirty="0" err="1"/>
              <a:t>Denmark</a:t>
            </a:r>
            <a:r>
              <a:rPr lang="es-ES" dirty="0"/>
              <a:t>, </a:t>
            </a:r>
            <a:r>
              <a:rPr lang="es-ES" dirty="0" err="1"/>
              <a:t>Finland</a:t>
            </a:r>
            <a:r>
              <a:rPr lang="es-ES" dirty="0"/>
              <a:t>, France, </a:t>
            </a:r>
            <a:r>
              <a:rPr lang="es-ES" dirty="0" err="1"/>
              <a:t>Germany</a:t>
            </a:r>
            <a:r>
              <a:rPr lang="es-ES" dirty="0"/>
              <a:t>, </a:t>
            </a:r>
            <a:r>
              <a:rPr lang="es-ES" dirty="0" err="1"/>
              <a:t>Hungary</a:t>
            </a:r>
            <a:r>
              <a:rPr lang="es-ES" dirty="0"/>
              <a:t>, India, </a:t>
            </a:r>
            <a:r>
              <a:rPr lang="es-ES" dirty="0" err="1"/>
              <a:t>Iran</a:t>
            </a:r>
            <a:r>
              <a:rPr lang="es-ES" dirty="0"/>
              <a:t> (</a:t>
            </a:r>
            <a:r>
              <a:rPr lang="es-ES" dirty="0" err="1"/>
              <a:t>Islamic</a:t>
            </a:r>
            <a:r>
              <a:rPr lang="es-ES" dirty="0"/>
              <a:t> </a:t>
            </a:r>
            <a:r>
              <a:rPr lang="es-ES" dirty="0" err="1"/>
              <a:t>Republic</a:t>
            </a:r>
            <a:r>
              <a:rPr lang="es-ES" dirty="0"/>
              <a:t> of), </a:t>
            </a:r>
            <a:r>
              <a:rPr lang="es-ES" dirty="0" err="1"/>
              <a:t>Ireland</a:t>
            </a:r>
            <a:r>
              <a:rPr lang="es-ES" dirty="0"/>
              <a:t>, </a:t>
            </a:r>
            <a:r>
              <a:rPr lang="es-ES" dirty="0" err="1"/>
              <a:t>Italy</a:t>
            </a:r>
            <a:r>
              <a:rPr lang="es-ES" dirty="0"/>
              <a:t>, </a:t>
            </a:r>
            <a:r>
              <a:rPr lang="es-ES" dirty="0" err="1"/>
              <a:t>Japan</a:t>
            </a:r>
            <a:r>
              <a:rPr lang="es-ES" dirty="0"/>
              <a:t>, </a:t>
            </a:r>
            <a:r>
              <a:rPr lang="es-ES" dirty="0" err="1"/>
              <a:t>Morocco</a:t>
            </a:r>
            <a:r>
              <a:rPr lang="es-ES" dirty="0"/>
              <a:t>, </a:t>
            </a:r>
            <a:r>
              <a:rPr lang="es-ES" dirty="0" err="1"/>
              <a:t>Netherlands</a:t>
            </a:r>
            <a:r>
              <a:rPr lang="es-ES" dirty="0"/>
              <a:t>, </a:t>
            </a:r>
            <a:r>
              <a:rPr lang="es-ES" dirty="0" err="1"/>
              <a:t>Norway</a:t>
            </a:r>
            <a:r>
              <a:rPr lang="es-ES" dirty="0"/>
              <a:t>, Qatar, </a:t>
            </a:r>
            <a:r>
              <a:rPr lang="es-ES" dirty="0" err="1"/>
              <a:t>Republic</a:t>
            </a:r>
            <a:r>
              <a:rPr lang="es-ES" dirty="0"/>
              <a:t> of </a:t>
            </a:r>
            <a:r>
              <a:rPr lang="es-ES" dirty="0" err="1"/>
              <a:t>Korea</a:t>
            </a:r>
            <a:r>
              <a:rPr lang="es-ES" dirty="0"/>
              <a:t>, </a:t>
            </a:r>
            <a:r>
              <a:rPr lang="es-ES" dirty="0" err="1"/>
              <a:t>Russian</a:t>
            </a:r>
            <a:r>
              <a:rPr lang="es-ES" dirty="0"/>
              <a:t> </a:t>
            </a:r>
            <a:r>
              <a:rPr lang="es-ES" dirty="0" err="1"/>
              <a:t>Federation</a:t>
            </a:r>
            <a:r>
              <a:rPr lang="es-ES" dirty="0"/>
              <a:t>, </a:t>
            </a:r>
            <a:r>
              <a:rPr lang="es-ES" dirty="0" err="1"/>
              <a:t>Spain</a:t>
            </a:r>
            <a:r>
              <a:rPr lang="es-ES" dirty="0"/>
              <a:t>, </a:t>
            </a:r>
            <a:r>
              <a:rPr lang="es-ES" dirty="0" err="1"/>
              <a:t>Sweden</a:t>
            </a:r>
            <a:r>
              <a:rPr lang="es-ES" dirty="0"/>
              <a:t>, </a:t>
            </a:r>
            <a:r>
              <a:rPr lang="es-ES" dirty="0" err="1"/>
              <a:t>Switzerland</a:t>
            </a:r>
            <a:r>
              <a:rPr lang="es-ES" dirty="0"/>
              <a:t>, </a:t>
            </a:r>
            <a:r>
              <a:rPr lang="es-ES" dirty="0" err="1"/>
              <a:t>United</a:t>
            </a:r>
            <a:r>
              <a:rPr lang="es-ES" dirty="0"/>
              <a:t> </a:t>
            </a:r>
            <a:r>
              <a:rPr lang="es-ES" dirty="0" err="1"/>
              <a:t>Kingdom</a:t>
            </a:r>
            <a:r>
              <a:rPr lang="es-ES" dirty="0"/>
              <a:t> and </a:t>
            </a:r>
            <a:r>
              <a:rPr lang="es-ES" dirty="0" err="1"/>
              <a:t>United</a:t>
            </a:r>
            <a:r>
              <a:rPr lang="es-ES" dirty="0"/>
              <a:t> </a:t>
            </a:r>
            <a:r>
              <a:rPr lang="es-ES" dirty="0" err="1"/>
              <a:t>States</a:t>
            </a:r>
            <a:r>
              <a:rPr lang="es-ES" dirty="0"/>
              <a:t> of </a:t>
            </a:r>
            <a:r>
              <a:rPr lang="es-ES" dirty="0" err="1"/>
              <a:t>America</a:t>
            </a:r>
            <a:r>
              <a:rPr lang="es-ES" dirty="0"/>
              <a:t>.</a:t>
            </a:r>
          </a:p>
        </p:txBody>
      </p:sp>
      <p:sp>
        <p:nvSpPr>
          <p:cNvPr id="11" name="Elipse 10">
            <a:extLst>
              <a:ext uri="{FF2B5EF4-FFF2-40B4-BE49-F238E27FC236}">
                <a16:creationId xmlns:a16="http://schemas.microsoft.com/office/drawing/2014/main" id="{7C943C2C-4C06-7248-A4DD-EF90A49C29E3}"/>
              </a:ext>
            </a:extLst>
          </p:cNvPr>
          <p:cNvSpPr/>
          <p:nvPr userDrawn="1"/>
        </p:nvSpPr>
        <p:spPr>
          <a:xfrm>
            <a:off x="9573115" y="1856935"/>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4" name="Elipse 13">
            <a:extLst>
              <a:ext uri="{FF2B5EF4-FFF2-40B4-BE49-F238E27FC236}">
                <a16:creationId xmlns:a16="http://schemas.microsoft.com/office/drawing/2014/main" id="{956205F2-0971-714D-8CFA-CE37D1DF5804}"/>
              </a:ext>
            </a:extLst>
          </p:cNvPr>
          <p:cNvSpPr/>
          <p:nvPr userDrawn="1"/>
        </p:nvSpPr>
        <p:spPr>
          <a:xfrm>
            <a:off x="10473448" y="2827606"/>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5" name="Elipse 14">
            <a:extLst>
              <a:ext uri="{FF2B5EF4-FFF2-40B4-BE49-F238E27FC236}">
                <a16:creationId xmlns:a16="http://schemas.microsoft.com/office/drawing/2014/main" id="{18A5659A-D1D7-3C4F-BDE4-14B38217B651}"/>
              </a:ext>
            </a:extLst>
          </p:cNvPr>
          <p:cNvSpPr/>
          <p:nvPr userDrawn="1"/>
        </p:nvSpPr>
        <p:spPr>
          <a:xfrm>
            <a:off x="8758947" y="3625948"/>
            <a:ext cx="1628336" cy="1628336"/>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24" name="Marcador de texto 4">
            <a:extLst>
              <a:ext uri="{FF2B5EF4-FFF2-40B4-BE49-F238E27FC236}">
                <a16:creationId xmlns:a16="http://schemas.microsoft.com/office/drawing/2014/main" id="{2ED54B02-7660-8D4D-B7E9-5D54DB74C9BC}"/>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25" name="Marcador de texto 4">
            <a:extLst>
              <a:ext uri="{FF2B5EF4-FFF2-40B4-BE49-F238E27FC236}">
                <a16:creationId xmlns:a16="http://schemas.microsoft.com/office/drawing/2014/main" id="{2006B2E2-7A30-8246-B37E-E03E142AC87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26" name="Marcador de texto 4">
            <a:extLst>
              <a:ext uri="{FF2B5EF4-FFF2-40B4-BE49-F238E27FC236}">
                <a16:creationId xmlns:a16="http://schemas.microsoft.com/office/drawing/2014/main" id="{5C4DABC9-D185-644E-BAE4-0ECAD994A89F}"/>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
        <p:nvSpPr>
          <p:cNvPr id="4" name="Text Placeholder 3">
            <a:extLst>
              <a:ext uri="{FF2B5EF4-FFF2-40B4-BE49-F238E27FC236}">
                <a16:creationId xmlns:a16="http://schemas.microsoft.com/office/drawing/2014/main" id="{3E8BB06B-B35A-004B-95F2-82A97BBD9129}"/>
              </a:ext>
            </a:extLst>
          </p:cNvPr>
          <p:cNvSpPr>
            <a:spLocks noGrp="1"/>
          </p:cNvSpPr>
          <p:nvPr>
            <p:ph type="body" sz="quarter" idx="15" hasCustomPrompt="1"/>
          </p:nvPr>
        </p:nvSpPr>
        <p:spPr>
          <a:xfrm>
            <a:off x="10655300" y="3097213"/>
            <a:ext cx="622300" cy="427037"/>
          </a:xfrm>
          <a:prstGeom prst="rect">
            <a:avLst/>
          </a:prstGeom>
        </p:spPr>
        <p:txBody>
          <a:bodyPr/>
          <a:lstStyle>
            <a:lvl1pPr>
              <a:buNone/>
              <a:defRPr sz="1100">
                <a:solidFill>
                  <a:schemeClr val="tx2"/>
                </a:solidFill>
                <a:latin typeface="PP Object Sans" pitchFamily="2" charset="77"/>
              </a:defRPr>
            </a:lvl1pPr>
          </a:lstStyle>
          <a:p>
            <a:pPr lvl="0"/>
            <a:r>
              <a:rPr lang="en-US" dirty="0"/>
              <a:t>Image</a:t>
            </a:r>
            <a:endParaRPr lang="es-ES" dirty="0"/>
          </a:p>
        </p:txBody>
      </p:sp>
      <p:sp>
        <p:nvSpPr>
          <p:cNvPr id="16" name="Text Placeholder 3">
            <a:extLst>
              <a:ext uri="{FF2B5EF4-FFF2-40B4-BE49-F238E27FC236}">
                <a16:creationId xmlns:a16="http://schemas.microsoft.com/office/drawing/2014/main" id="{84B7663B-8847-0543-B707-B38ED6784469}"/>
              </a:ext>
            </a:extLst>
          </p:cNvPr>
          <p:cNvSpPr>
            <a:spLocks noGrp="1"/>
          </p:cNvSpPr>
          <p:nvPr>
            <p:ph type="body" sz="quarter" idx="16" hasCustomPrompt="1"/>
          </p:nvPr>
        </p:nvSpPr>
        <p:spPr>
          <a:xfrm>
            <a:off x="9753092" y="2146237"/>
            <a:ext cx="622300" cy="427037"/>
          </a:xfrm>
          <a:prstGeom prst="rect">
            <a:avLst/>
          </a:prstGeom>
        </p:spPr>
        <p:txBody>
          <a:bodyPr/>
          <a:lstStyle>
            <a:lvl1pPr>
              <a:buNone/>
              <a:defRPr sz="1100">
                <a:solidFill>
                  <a:schemeClr val="tx2"/>
                </a:solidFill>
                <a:latin typeface="PP Object Sans" pitchFamily="2" charset="77"/>
              </a:defRPr>
            </a:lvl1pPr>
          </a:lstStyle>
          <a:p>
            <a:pPr lvl="0"/>
            <a:r>
              <a:rPr lang="en-US" dirty="0"/>
              <a:t>Image</a:t>
            </a:r>
            <a:endParaRPr lang="es-ES" dirty="0"/>
          </a:p>
        </p:txBody>
      </p:sp>
      <p:sp>
        <p:nvSpPr>
          <p:cNvPr id="30" name="Marcador de texto 3">
            <a:extLst>
              <a:ext uri="{FF2B5EF4-FFF2-40B4-BE49-F238E27FC236}">
                <a16:creationId xmlns:a16="http://schemas.microsoft.com/office/drawing/2014/main" id="{C6A873EF-704C-9344-B219-854BF1222EBB}"/>
              </a:ext>
            </a:extLst>
          </p:cNvPr>
          <p:cNvSpPr>
            <a:spLocks noGrp="1"/>
          </p:cNvSpPr>
          <p:nvPr>
            <p:ph type="body" sz="half" idx="17" hasCustomPrompt="1"/>
          </p:nvPr>
        </p:nvSpPr>
        <p:spPr>
          <a:xfrm>
            <a:off x="8758948" y="3869599"/>
            <a:ext cx="1616444" cy="1490678"/>
          </a:xfrm>
          <a:prstGeom prst="rect">
            <a:avLst/>
          </a:prstGeom>
        </p:spPr>
        <p:txBody>
          <a:bodyPr/>
          <a:lstStyle>
            <a:lvl1pPr marL="0" indent="0">
              <a:lnSpc>
                <a:spcPct val="100000"/>
              </a:lnSpc>
              <a:buNone/>
              <a:defRPr sz="600" b="0" i="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TO INSERT A CIRCULAR IMAGE: 1) </a:t>
            </a:r>
            <a:r>
              <a:rPr lang="es-ES" dirty="0" err="1"/>
              <a:t>Go</a:t>
            </a:r>
            <a:r>
              <a:rPr lang="es-ES" dirty="0"/>
              <a:t> to “</a:t>
            </a:r>
            <a:r>
              <a:rPr lang="es-ES" dirty="0" err="1"/>
              <a:t>Insert</a:t>
            </a:r>
            <a:r>
              <a:rPr lang="es-ES" dirty="0"/>
              <a:t>” &gt; “</a:t>
            </a:r>
            <a:r>
              <a:rPr lang="es-ES" dirty="0" err="1"/>
              <a:t>Pictures</a:t>
            </a:r>
            <a:r>
              <a:rPr lang="es-ES" dirty="0"/>
              <a:t>” &gt; Picture </a:t>
            </a:r>
            <a:r>
              <a:rPr lang="es-ES" dirty="0" err="1"/>
              <a:t>from</a:t>
            </a:r>
            <a:r>
              <a:rPr lang="es-ES" dirty="0"/>
              <a:t> file” and </a:t>
            </a:r>
            <a:r>
              <a:rPr lang="es-ES" dirty="0" err="1"/>
              <a:t>insert</a:t>
            </a:r>
            <a:r>
              <a:rPr lang="es-ES" dirty="0"/>
              <a:t> </a:t>
            </a:r>
            <a:r>
              <a:rPr lang="es-ES" dirty="0" err="1"/>
              <a:t>the</a:t>
            </a:r>
            <a:r>
              <a:rPr lang="es-ES" dirty="0"/>
              <a:t> </a:t>
            </a:r>
            <a:r>
              <a:rPr lang="es-ES" dirty="0" err="1"/>
              <a:t>image</a:t>
            </a:r>
            <a:r>
              <a:rPr lang="es-ES" dirty="0"/>
              <a:t>. 2) </a:t>
            </a:r>
            <a:r>
              <a:rPr lang="es-ES" dirty="0" err="1"/>
              <a:t>Go</a:t>
            </a:r>
            <a:r>
              <a:rPr lang="es-ES" dirty="0"/>
              <a:t> to “Picture </a:t>
            </a:r>
            <a:r>
              <a:rPr lang="es-ES" dirty="0" err="1"/>
              <a:t>Format</a:t>
            </a:r>
            <a:r>
              <a:rPr lang="es-ES" dirty="0"/>
              <a:t>” &gt; “</a:t>
            </a:r>
            <a:r>
              <a:rPr lang="es-ES" dirty="0" err="1"/>
              <a:t>Crop</a:t>
            </a:r>
            <a:r>
              <a:rPr lang="es-ES" dirty="0"/>
              <a:t>” &gt; “</a:t>
            </a:r>
            <a:r>
              <a:rPr lang="es-ES" dirty="0" err="1"/>
              <a:t>Aspect</a:t>
            </a:r>
            <a:r>
              <a:rPr lang="es-ES" dirty="0"/>
              <a:t> ratio” and </a:t>
            </a:r>
            <a:r>
              <a:rPr lang="es-ES" dirty="0" err="1"/>
              <a:t>selece</a:t>
            </a:r>
            <a:r>
              <a:rPr lang="es-ES" dirty="0"/>
              <a:t> “1.1” 3) Once </a:t>
            </a:r>
            <a:r>
              <a:rPr lang="es-ES" dirty="0" err="1"/>
              <a:t>you</a:t>
            </a:r>
            <a:r>
              <a:rPr lang="es-ES" dirty="0"/>
              <a:t> </a:t>
            </a:r>
            <a:r>
              <a:rPr lang="es-ES" dirty="0" err="1"/>
              <a:t>have</a:t>
            </a:r>
            <a:r>
              <a:rPr lang="es-ES" dirty="0"/>
              <a:t> </a:t>
            </a:r>
            <a:r>
              <a:rPr lang="es-ES" dirty="0" err="1"/>
              <a:t>the</a:t>
            </a:r>
            <a:r>
              <a:rPr lang="es-ES" dirty="0"/>
              <a:t> </a:t>
            </a:r>
            <a:r>
              <a:rPr lang="es-ES" dirty="0" err="1"/>
              <a:t>image</a:t>
            </a:r>
            <a:r>
              <a:rPr lang="es-ES" dirty="0"/>
              <a:t> </a:t>
            </a:r>
            <a:r>
              <a:rPr lang="es-ES" dirty="0" err="1"/>
              <a:t>squared</a:t>
            </a:r>
            <a:r>
              <a:rPr lang="es-ES" dirty="0"/>
              <a:t>, </a:t>
            </a:r>
            <a:r>
              <a:rPr lang="es-ES" dirty="0" err="1"/>
              <a:t>go</a:t>
            </a:r>
            <a:r>
              <a:rPr lang="es-ES" dirty="0"/>
              <a:t> to “</a:t>
            </a:r>
            <a:r>
              <a:rPr lang="es-ES" dirty="0" err="1"/>
              <a:t>Crop</a:t>
            </a:r>
            <a:r>
              <a:rPr lang="es-ES" dirty="0"/>
              <a:t>” &gt; “</a:t>
            </a:r>
            <a:r>
              <a:rPr lang="es-ES" dirty="0" err="1"/>
              <a:t>Crop</a:t>
            </a:r>
            <a:r>
              <a:rPr lang="es-ES" dirty="0"/>
              <a:t> to </a:t>
            </a:r>
            <a:r>
              <a:rPr lang="es-ES" dirty="0" err="1"/>
              <a:t>shape</a:t>
            </a:r>
            <a:r>
              <a:rPr lang="es-ES" dirty="0"/>
              <a:t>” and </a:t>
            </a:r>
            <a:r>
              <a:rPr lang="es-ES" dirty="0" err="1"/>
              <a:t>select</a:t>
            </a:r>
            <a:r>
              <a:rPr lang="es-ES" dirty="0"/>
              <a:t> </a:t>
            </a:r>
            <a:r>
              <a:rPr lang="es-ES" dirty="0" err="1"/>
              <a:t>the</a:t>
            </a:r>
            <a:r>
              <a:rPr lang="es-ES" dirty="0"/>
              <a:t> </a:t>
            </a:r>
            <a:r>
              <a:rPr lang="es-ES" dirty="0" err="1"/>
              <a:t>circle</a:t>
            </a:r>
            <a:r>
              <a:rPr lang="es-ES" dirty="0"/>
              <a:t>. 4) </a:t>
            </a:r>
            <a:r>
              <a:rPr lang="es-ES" dirty="0" err="1"/>
              <a:t>You</a:t>
            </a:r>
            <a:r>
              <a:rPr lang="es-ES" dirty="0"/>
              <a:t> can </a:t>
            </a:r>
            <a:r>
              <a:rPr lang="es-ES" dirty="0" err="1"/>
              <a:t>change</a:t>
            </a:r>
            <a:r>
              <a:rPr lang="es-ES" dirty="0"/>
              <a:t> </a:t>
            </a:r>
            <a:r>
              <a:rPr lang="es-ES" dirty="0" err="1"/>
              <a:t>the</a:t>
            </a:r>
            <a:r>
              <a:rPr lang="es-ES" dirty="0"/>
              <a:t> </a:t>
            </a:r>
            <a:r>
              <a:rPr lang="es-ES" dirty="0" err="1"/>
              <a:t>size</a:t>
            </a:r>
            <a:r>
              <a:rPr lang="es-ES" dirty="0"/>
              <a:t> of </a:t>
            </a:r>
            <a:r>
              <a:rPr lang="es-ES" dirty="0" err="1"/>
              <a:t>the</a:t>
            </a:r>
            <a:r>
              <a:rPr lang="es-ES" dirty="0"/>
              <a:t> </a:t>
            </a:r>
            <a:r>
              <a:rPr lang="es-ES" dirty="0" err="1"/>
              <a:t>image</a:t>
            </a:r>
            <a:r>
              <a:rPr lang="es-ES" dirty="0"/>
              <a:t> </a:t>
            </a:r>
            <a:r>
              <a:rPr lang="es-ES" dirty="0" err="1"/>
              <a:t>while</a:t>
            </a:r>
            <a:r>
              <a:rPr lang="es-ES" dirty="0"/>
              <a:t> </a:t>
            </a:r>
            <a:r>
              <a:rPr lang="es-ES" dirty="0" err="1"/>
              <a:t>keeping</a:t>
            </a:r>
            <a:r>
              <a:rPr lang="es-ES" dirty="0"/>
              <a:t> </a:t>
            </a:r>
            <a:r>
              <a:rPr lang="es-ES" dirty="0" err="1"/>
              <a:t>the</a:t>
            </a:r>
            <a:r>
              <a:rPr lang="es-ES" dirty="0"/>
              <a:t> “</a:t>
            </a:r>
            <a:r>
              <a:rPr lang="es-ES" dirty="0" err="1"/>
              <a:t>shift</a:t>
            </a:r>
            <a:r>
              <a:rPr lang="es-ES" dirty="0"/>
              <a:t>” </a:t>
            </a:r>
            <a:r>
              <a:rPr lang="es-ES" dirty="0" err="1"/>
              <a:t>key</a:t>
            </a:r>
            <a:r>
              <a:rPr lang="es-ES" dirty="0"/>
              <a:t> </a:t>
            </a:r>
            <a:r>
              <a:rPr lang="es-ES" dirty="0" err="1"/>
              <a:t>pressed</a:t>
            </a:r>
            <a:r>
              <a:rPr lang="es-ES" dirty="0"/>
              <a:t> and place </a:t>
            </a:r>
            <a:r>
              <a:rPr lang="es-ES" dirty="0" err="1"/>
              <a:t>it</a:t>
            </a:r>
            <a:r>
              <a:rPr lang="es-ES" dirty="0"/>
              <a:t> </a:t>
            </a:r>
            <a:r>
              <a:rPr lang="es-ES" dirty="0" err="1"/>
              <a:t>on</a:t>
            </a:r>
            <a:r>
              <a:rPr lang="es-ES" dirty="0"/>
              <a:t> top of </a:t>
            </a:r>
            <a:r>
              <a:rPr lang="es-ES" dirty="0" err="1"/>
              <a:t>this</a:t>
            </a:r>
            <a:r>
              <a:rPr lang="es-ES" dirty="0"/>
              <a:t> </a:t>
            </a:r>
            <a:r>
              <a:rPr lang="es-ES" dirty="0" err="1"/>
              <a:t>circle</a:t>
            </a:r>
            <a:r>
              <a:rPr lang="es-ES" dirty="0"/>
              <a:t>.</a:t>
            </a:r>
          </a:p>
        </p:txBody>
      </p:sp>
    </p:spTree>
    <p:extLst>
      <p:ext uri="{BB962C8B-B14F-4D97-AF65-F5344CB8AC3E}">
        <p14:creationId xmlns:p14="http://schemas.microsoft.com/office/powerpoint/2010/main" val="20172596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2 Columns">
    <p:bg>
      <p:bgPr>
        <a:solidFill>
          <a:srgbClr val="2B3256"/>
        </a:solidFill>
        <a:effectLst/>
      </p:bgPr>
    </p:bg>
    <p:spTree>
      <p:nvGrpSpPr>
        <p:cNvPr id="1" name=""/>
        <p:cNvGrpSpPr/>
        <p:nvPr/>
      </p:nvGrpSpPr>
      <p:grpSpPr>
        <a:xfrm>
          <a:off x="0" y="0"/>
          <a:ext cx="0" cy="0"/>
          <a:chOff x="0" y="0"/>
          <a:chExt cx="0" cy="0"/>
        </a:xfrm>
      </p:grpSpPr>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2006408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mparison 2 Columns">
    <p:bg>
      <p:bgPr>
        <a:solidFill>
          <a:srgbClr val="2B3256"/>
        </a:solidFill>
        <a:effectLst/>
      </p:bgPr>
    </p:bg>
    <p:spTree>
      <p:nvGrpSpPr>
        <p:cNvPr id="1" name=""/>
        <p:cNvGrpSpPr/>
        <p:nvPr/>
      </p:nvGrpSpPr>
      <p:grpSpPr>
        <a:xfrm>
          <a:off x="0" y="0"/>
          <a:ext cx="0" cy="0"/>
          <a:chOff x="0" y="0"/>
          <a:chExt cx="0" cy="0"/>
        </a:xfrm>
      </p:grpSpPr>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056143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omparison 2 Columns">
    <p:bg>
      <p:bgPr>
        <a:solidFill>
          <a:srgbClr val="2B3256"/>
        </a:solidFill>
        <a:effectLst/>
      </p:bgPr>
    </p:bg>
    <p:spTree>
      <p:nvGrpSpPr>
        <p:cNvPr id="1" name=""/>
        <p:cNvGrpSpPr/>
        <p:nvPr/>
      </p:nvGrpSpPr>
      <p:grpSpPr>
        <a:xfrm>
          <a:off x="0" y="0"/>
          <a:ext cx="0" cy="0"/>
          <a:chOff x="0" y="0"/>
          <a:chExt cx="0" cy="0"/>
        </a:xfrm>
      </p:grpSpPr>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106271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and Data ">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3" y="885201"/>
            <a:ext cx="7904037" cy="600699"/>
          </a:xfrm>
          <a:prstGeom prst="rect">
            <a:avLst/>
          </a:prstGeom>
        </p:spPr>
        <p:txBody>
          <a:bodyPr anchor="t" anchorCtr="0"/>
          <a:lstStyle>
            <a:lvl1pPr algn="l">
              <a:defRPr sz="3600" b="1" i="0">
                <a:solidFill>
                  <a:schemeClr val="bg1"/>
                </a:solidFill>
                <a:latin typeface="Arial" panose="020B0604020202020204" pitchFamily="34" charset="0"/>
                <a:cs typeface="Arial" panose="020B0604020202020204" pitchFamily="34" charset="0"/>
              </a:defRPr>
            </a:lvl1pPr>
          </a:lstStyle>
          <a:p>
            <a:r>
              <a:rPr lang="en-GB" noProof="0"/>
              <a:t>This is another text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a:stretch>
            <a:fillRect/>
          </a:stretch>
        </p:blipFill>
        <p:spPr>
          <a:xfrm>
            <a:off x="10020300" y="0"/>
            <a:ext cx="2171700" cy="6858000"/>
          </a:xfrm>
          <a:prstGeom prst="rect">
            <a:avLst/>
          </a:prstGeom>
        </p:spPr>
      </p:pic>
      <p:sp>
        <p:nvSpPr>
          <p:cNvPr id="7" name="Marcador de texto 2">
            <a:extLst>
              <a:ext uri="{FF2B5EF4-FFF2-40B4-BE49-F238E27FC236}">
                <a16:creationId xmlns:a16="http://schemas.microsoft.com/office/drawing/2014/main" id="{CA07B02D-AECB-FC43-848B-6BD64DB490F9}"/>
              </a:ext>
            </a:extLst>
          </p:cNvPr>
          <p:cNvSpPr>
            <a:spLocks noGrp="1"/>
          </p:cNvSpPr>
          <p:nvPr>
            <p:ph type="body" idx="1" hasCustomPrompt="1"/>
          </p:nvPr>
        </p:nvSpPr>
        <p:spPr>
          <a:xfrm>
            <a:off x="552705" y="4874529"/>
            <a:ext cx="3641528" cy="823912"/>
          </a:xfrm>
          <a:prstGeom prst="rect">
            <a:avLst/>
          </a:prstGeom>
        </p:spPr>
        <p:txBody>
          <a:bodyPr anchor="t" anchorCtr="0"/>
          <a:lstStyle>
            <a:lvl1pPr marL="0" indent="0">
              <a:buNone/>
              <a:defRPr sz="5400" b="0" i="0">
                <a:solidFill>
                  <a:srgbClr val="D27F6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2.3 million</a:t>
            </a:r>
          </a:p>
        </p:txBody>
      </p:sp>
      <p:sp>
        <p:nvSpPr>
          <p:cNvPr id="8" name="Marcador de texto 2">
            <a:extLst>
              <a:ext uri="{FF2B5EF4-FFF2-40B4-BE49-F238E27FC236}">
                <a16:creationId xmlns:a16="http://schemas.microsoft.com/office/drawing/2014/main" id="{AC6D9E1D-7777-C14D-AB91-8F41B5D7EC42}"/>
              </a:ext>
            </a:extLst>
          </p:cNvPr>
          <p:cNvSpPr>
            <a:spLocks noGrp="1"/>
          </p:cNvSpPr>
          <p:nvPr>
            <p:ph type="body" idx="10" hasCustomPrompt="1"/>
          </p:nvPr>
        </p:nvSpPr>
        <p:spPr>
          <a:xfrm>
            <a:off x="4815216" y="4874529"/>
            <a:ext cx="3641528" cy="823912"/>
          </a:xfrm>
          <a:prstGeom prst="rect">
            <a:avLst/>
          </a:prstGeom>
        </p:spPr>
        <p:txBody>
          <a:bodyPr anchor="t" anchorCtr="0"/>
          <a:lstStyle>
            <a:lvl1pPr marL="0" indent="0">
              <a:buNone/>
              <a:defRPr sz="5400" b="0" i="0">
                <a:solidFill>
                  <a:srgbClr val="D27F6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685 000</a:t>
            </a:r>
          </a:p>
        </p:txBody>
      </p:sp>
      <p:sp>
        <p:nvSpPr>
          <p:cNvPr id="9" name="Marcador de texto 3">
            <a:extLst>
              <a:ext uri="{FF2B5EF4-FFF2-40B4-BE49-F238E27FC236}">
                <a16:creationId xmlns:a16="http://schemas.microsoft.com/office/drawing/2014/main" id="{618A9800-65C7-724C-948D-E3DF15C5FBB6}"/>
              </a:ext>
            </a:extLst>
          </p:cNvPr>
          <p:cNvSpPr>
            <a:spLocks noGrp="1"/>
          </p:cNvSpPr>
          <p:nvPr>
            <p:ph type="body" sz="half" idx="11" hasCustomPrompt="1"/>
          </p:nvPr>
        </p:nvSpPr>
        <p:spPr>
          <a:xfrm>
            <a:off x="552703" y="5781779"/>
            <a:ext cx="3641527" cy="382039"/>
          </a:xfrm>
          <a:prstGeom prst="rect">
            <a:avLst/>
          </a:prstGeom>
        </p:spPr>
        <p:txBody>
          <a:bodyPr/>
          <a:lstStyle>
            <a:lvl1pPr marL="0" indent="0">
              <a:buNone/>
              <a:defRPr sz="2400" b="0"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a:t>new cases</a:t>
            </a:r>
          </a:p>
        </p:txBody>
      </p:sp>
      <p:sp>
        <p:nvSpPr>
          <p:cNvPr id="11" name="Marcador de texto 3">
            <a:extLst>
              <a:ext uri="{FF2B5EF4-FFF2-40B4-BE49-F238E27FC236}">
                <a16:creationId xmlns:a16="http://schemas.microsoft.com/office/drawing/2014/main" id="{DEC0F5E4-D891-AC47-8619-E906C0F2E9B6}"/>
              </a:ext>
            </a:extLst>
          </p:cNvPr>
          <p:cNvSpPr>
            <a:spLocks noGrp="1"/>
          </p:cNvSpPr>
          <p:nvPr>
            <p:ph type="body" sz="half" idx="12" hasCustomPrompt="1"/>
          </p:nvPr>
        </p:nvSpPr>
        <p:spPr>
          <a:xfrm>
            <a:off x="4815214" y="5781779"/>
            <a:ext cx="3641527" cy="382039"/>
          </a:xfrm>
          <a:prstGeom prst="rect">
            <a:avLst/>
          </a:prstGeom>
        </p:spPr>
        <p:txBody>
          <a:bodyPr/>
          <a:lstStyle>
            <a:lvl1pPr marL="0" indent="0">
              <a:buNone/>
              <a:defRPr sz="2400" b="0"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a:t>deaths in 2020</a:t>
            </a:r>
          </a:p>
        </p:txBody>
      </p:sp>
    </p:spTree>
    <p:extLst>
      <p:ext uri="{BB962C8B-B14F-4D97-AF65-F5344CB8AC3E}">
        <p14:creationId xmlns:p14="http://schemas.microsoft.com/office/powerpoint/2010/main" val="9884021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2B3256"/>
        </a:solidFill>
        <a:effectLst/>
      </p:bgPr>
    </p:bg>
    <p:spTree>
      <p:nvGrpSpPr>
        <p:cNvPr id="1" name=""/>
        <p:cNvGrpSpPr/>
        <p:nvPr/>
      </p:nvGrpSpPr>
      <p:grpSpPr>
        <a:xfrm>
          <a:off x="0" y="0"/>
          <a:ext cx="0" cy="0"/>
          <a:chOff x="0" y="0"/>
          <a:chExt cx="0" cy="0"/>
        </a:xfrm>
      </p:grpSpPr>
      <p:sp useBgFill="1">
        <p:nvSpPr>
          <p:cNvPr id="16" name="Marcador de posición de imagen 15">
            <a:extLst>
              <a:ext uri="{FF2B5EF4-FFF2-40B4-BE49-F238E27FC236}">
                <a16:creationId xmlns:a16="http://schemas.microsoft.com/office/drawing/2014/main" id="{6F71416E-67E7-C04A-A882-CFFB0E43F198}"/>
              </a:ext>
            </a:extLst>
          </p:cNvPr>
          <p:cNvSpPr>
            <a:spLocks noGrp="1"/>
          </p:cNvSpPr>
          <p:nvPr>
            <p:ph type="pic" sz="quarter" idx="10" hasCustomPrompt="1"/>
          </p:nvPr>
        </p:nvSpPr>
        <p:spPr>
          <a:xfrm>
            <a:off x="0" y="0"/>
            <a:ext cx="12192000" cy="6886575"/>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3512860"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Closing</a:t>
            </a:r>
            <a:r>
              <a:rPr lang="es-ES" dirty="0"/>
              <a:t> </a:t>
            </a:r>
            <a:r>
              <a:rPr lang="es-ES" dirty="0" err="1"/>
              <a:t>slide</a:t>
            </a:r>
            <a:endParaRPr lang="es-ES" dirty="0"/>
          </a:p>
        </p:txBody>
      </p:sp>
      <p:pic>
        <p:nvPicPr>
          <p:cNvPr id="18" name="Imagen 17" descr="Icono&#10;&#10;Descripción generada automáticamente">
            <a:extLst>
              <a:ext uri="{FF2B5EF4-FFF2-40B4-BE49-F238E27FC236}">
                <a16:creationId xmlns:a16="http://schemas.microsoft.com/office/drawing/2014/main" id="{2D767D9E-E503-F341-BC8E-58DC60D5B828}"/>
              </a:ext>
            </a:extLst>
          </p:cNvPr>
          <p:cNvPicPr>
            <a:picLocks noChangeAspect="1"/>
          </p:cNvPicPr>
          <p:nvPr userDrawn="1"/>
        </p:nvPicPr>
        <p:blipFill>
          <a:blip r:embed="rId2"/>
          <a:stretch>
            <a:fillRect/>
          </a:stretch>
        </p:blipFill>
        <p:spPr>
          <a:xfrm>
            <a:off x="8126438" y="0"/>
            <a:ext cx="4163308" cy="6977575"/>
          </a:xfrm>
          <a:prstGeom prst="rect">
            <a:avLst/>
          </a:prstGeom>
        </p:spPr>
      </p:pic>
      <p:pic>
        <p:nvPicPr>
          <p:cNvPr id="12" name="Imagen 11" descr="Texto&#10;&#10;Descripción generada automáticamente">
            <a:extLst>
              <a:ext uri="{FF2B5EF4-FFF2-40B4-BE49-F238E27FC236}">
                <a16:creationId xmlns:a16="http://schemas.microsoft.com/office/drawing/2014/main" id="{E6B39DC1-9FC5-CD4D-8483-6E2BC27BDC6E}"/>
              </a:ext>
            </a:extLst>
          </p:cNvPr>
          <p:cNvPicPr>
            <a:picLocks noChangeAspect="1"/>
          </p:cNvPicPr>
          <p:nvPr userDrawn="1"/>
        </p:nvPicPr>
        <p:blipFill>
          <a:blip r:embed="rId3"/>
          <a:stretch>
            <a:fillRect/>
          </a:stretch>
        </p:blipFill>
        <p:spPr>
          <a:xfrm>
            <a:off x="9971662" y="5359790"/>
            <a:ext cx="1794567" cy="1131765"/>
          </a:xfrm>
          <a:prstGeom prst="rect">
            <a:avLst/>
          </a:prstGeom>
        </p:spPr>
      </p:pic>
      <p:sp>
        <p:nvSpPr>
          <p:cNvPr id="8" name="Marcador de texto 7">
            <a:extLst>
              <a:ext uri="{FF2B5EF4-FFF2-40B4-BE49-F238E27FC236}">
                <a16:creationId xmlns:a16="http://schemas.microsoft.com/office/drawing/2014/main" id="{F26ED871-7060-B243-9473-D95FF6B6671E}"/>
              </a:ext>
            </a:extLst>
          </p:cNvPr>
          <p:cNvSpPr>
            <a:spLocks noGrp="1"/>
          </p:cNvSpPr>
          <p:nvPr>
            <p:ph type="body" sz="quarter" idx="12" hasCustomPrompt="1"/>
          </p:nvPr>
        </p:nvSpPr>
        <p:spPr>
          <a:xfrm>
            <a:off x="9545891" y="3942575"/>
            <a:ext cx="2215650" cy="1131765"/>
          </a:xfrm>
          <a:prstGeom prst="rect">
            <a:avLst/>
          </a:prstGeom>
        </p:spPr>
        <p:txBody>
          <a:bodyPr/>
          <a:lstStyle>
            <a:lvl1pPr algn="r">
              <a:buNone/>
              <a:defRPr sz="1400" b="1" i="0">
                <a:solidFill>
                  <a:schemeClr val="tx2"/>
                </a:solidFill>
                <a:latin typeface="PP Object Sans" pitchFamily="2" charset="77"/>
              </a:defRPr>
            </a:lvl1pPr>
          </a:lstStyle>
          <a:p>
            <a:pPr lvl="0"/>
            <a:r>
              <a:rPr lang="es-ES" dirty="0"/>
              <a:t>20, </a:t>
            </a:r>
            <a:r>
              <a:rPr lang="es-ES" dirty="0" err="1"/>
              <a:t>Avenue</a:t>
            </a:r>
            <a:r>
              <a:rPr lang="es-ES" dirty="0"/>
              <a:t> </a:t>
            </a:r>
            <a:r>
              <a:rPr lang="es-ES" dirty="0" err="1"/>
              <a:t>Appia</a:t>
            </a:r>
            <a:endParaRPr lang="es-ES" dirty="0"/>
          </a:p>
          <a:p>
            <a:pPr lvl="0"/>
            <a:r>
              <a:rPr lang="es-ES" dirty="0"/>
              <a:t>1211 Geneva</a:t>
            </a:r>
          </a:p>
          <a:p>
            <a:pPr lvl="0"/>
            <a:r>
              <a:rPr lang="es-ES" dirty="0" err="1"/>
              <a:t>Switzerland</a:t>
            </a:r>
            <a:endParaRPr lang="es-ES" dirty="0"/>
          </a:p>
        </p:txBody>
      </p:sp>
      <p:sp>
        <p:nvSpPr>
          <p:cNvPr id="6" name="Text Placeholder 5">
            <a:extLst>
              <a:ext uri="{FF2B5EF4-FFF2-40B4-BE49-F238E27FC236}">
                <a16:creationId xmlns:a16="http://schemas.microsoft.com/office/drawing/2014/main" id="{436417BF-912D-2449-89BA-FBF250F58EA2}"/>
              </a:ext>
            </a:extLst>
          </p:cNvPr>
          <p:cNvSpPr>
            <a:spLocks noGrp="1"/>
          </p:cNvSpPr>
          <p:nvPr>
            <p:ph type="body" sz="quarter" idx="13" hasCustomPrompt="1"/>
          </p:nvPr>
        </p:nvSpPr>
        <p:spPr>
          <a:xfrm>
            <a:off x="552450" y="1785938"/>
            <a:ext cx="7191375" cy="3573462"/>
          </a:xfrm>
          <a:prstGeom prst="rect">
            <a:avLst/>
          </a:prstGeom>
        </p:spPr>
        <p:txBody>
          <a:bodyPr/>
          <a:lstStyle>
            <a:lvl1pPr marL="228600" indent="-228600">
              <a:buNone/>
              <a:defRPr sz="1600">
                <a:solidFill>
                  <a:schemeClr val="bg1"/>
                </a:solidFill>
                <a:latin typeface="PP Object Sans" pitchFamily="2" charset="77"/>
              </a:defRPr>
            </a:lvl1pPr>
          </a:lstStyle>
          <a:p>
            <a:pPr lvl="0"/>
            <a:r>
              <a:rPr lang="en-US" dirty="0"/>
              <a:t>To replicate this slide follow the next steps: 1) Insert your main image, click the right button and “Send to back”. 2) “Insert” &gt; “Picture” &gt; “Picture from file” &gt; Select the “Liquid symbol for closing </a:t>
            </a:r>
            <a:r>
              <a:rPr lang="en-US" dirty="0" err="1"/>
              <a:t>slide.png</a:t>
            </a:r>
            <a:r>
              <a:rPr lang="en-US" dirty="0"/>
              <a:t>” image available in the source files of this PPT template) and place it on top of the liquid symbol. Click the right button and “Send backward”. 3) Now you will be able to edit both text and boxes.</a:t>
            </a:r>
          </a:p>
          <a:p>
            <a:pPr lvl="0"/>
            <a:endParaRPr lang="en-US" dirty="0"/>
          </a:p>
        </p:txBody>
      </p:sp>
    </p:spTree>
    <p:extLst>
      <p:ext uri="{BB962C8B-B14F-4D97-AF65-F5344CB8AC3E}">
        <p14:creationId xmlns:p14="http://schemas.microsoft.com/office/powerpoint/2010/main" val="36576939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2/9/2023</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16275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Title and Capacity Building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Lato" panose="020F0502020204030203" pitchFamily="34" charset="0"/>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6" name="Imagen 5" descr="Dibujo de una persona&#10;&#10;Descripción generada automáticamente con confianza baja">
            <a:extLst>
              <a:ext uri="{FF2B5EF4-FFF2-40B4-BE49-F238E27FC236}">
                <a16:creationId xmlns:a16="http://schemas.microsoft.com/office/drawing/2014/main" id="{4151EF3C-AA63-BA4F-ADE3-4E0FDE1226CD}"/>
              </a:ext>
            </a:extLst>
          </p:cNvPr>
          <p:cNvPicPr>
            <a:picLocks noChangeAspect="1"/>
          </p:cNvPicPr>
          <p:nvPr userDrawn="1"/>
        </p:nvPicPr>
        <p:blipFill>
          <a:blip r:embed="rId3"/>
          <a:stretch>
            <a:fillRect/>
          </a:stretch>
        </p:blipFill>
        <p:spPr>
          <a:xfrm>
            <a:off x="9044694" y="3829230"/>
            <a:ext cx="2670954" cy="2571569"/>
          </a:xfrm>
          <a:prstGeom prst="rect">
            <a:avLst/>
          </a:prstGeom>
        </p:spPr>
      </p:pic>
    </p:spTree>
    <p:extLst>
      <p:ext uri="{BB962C8B-B14F-4D97-AF65-F5344CB8AC3E}">
        <p14:creationId xmlns:p14="http://schemas.microsoft.com/office/powerpoint/2010/main" val="3503780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1F5A0-1D9A-4068-8577-7C81135C50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E690C7E-436F-4DA1-9F95-74469E37D4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B56B3C6-7D03-4F32-AD86-293325490BAC}"/>
              </a:ext>
            </a:extLst>
          </p:cNvPr>
          <p:cNvSpPr>
            <a:spLocks noGrp="1"/>
          </p:cNvSpPr>
          <p:nvPr>
            <p:ph type="dt" sz="half" idx="10"/>
          </p:nvPr>
        </p:nvSpPr>
        <p:spPr/>
        <p:txBody>
          <a:bodyPr/>
          <a:lstStyle/>
          <a:p>
            <a:fld id="{C2BBEA70-8F0B-4DB4-92A7-AB5ED103096E}" type="datetimeFigureOut">
              <a:rPr lang="en-GB" smtClean="0"/>
              <a:t>09/02/2023</a:t>
            </a:fld>
            <a:endParaRPr lang="en-GB"/>
          </a:p>
        </p:txBody>
      </p:sp>
      <p:sp>
        <p:nvSpPr>
          <p:cNvPr id="5" name="Footer Placeholder 4">
            <a:extLst>
              <a:ext uri="{FF2B5EF4-FFF2-40B4-BE49-F238E27FC236}">
                <a16:creationId xmlns:a16="http://schemas.microsoft.com/office/drawing/2014/main" id="{D2266703-D284-40D1-83F4-138D30B10B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1977EB-07D8-4DC7-837B-D1486BB524BF}"/>
              </a:ext>
            </a:extLst>
          </p:cNvPr>
          <p:cNvSpPr>
            <a:spLocks noGrp="1"/>
          </p:cNvSpPr>
          <p:nvPr>
            <p:ph type="sldNum" sz="quarter" idx="12"/>
          </p:nvPr>
        </p:nvSpPr>
        <p:spPr/>
        <p:txBody>
          <a:bodyPr/>
          <a:lstStyle/>
          <a:p>
            <a:fld id="{29B429A8-6C8D-415D-BFF6-2EFBC5E648DA}" type="slidenum">
              <a:rPr lang="en-GB" smtClean="0"/>
              <a:t>‹#›</a:t>
            </a:fld>
            <a:endParaRPr lang="en-GB"/>
          </a:p>
        </p:txBody>
      </p:sp>
    </p:spTree>
    <p:extLst>
      <p:ext uri="{BB962C8B-B14F-4D97-AF65-F5344CB8AC3E}">
        <p14:creationId xmlns:p14="http://schemas.microsoft.com/office/powerpoint/2010/main" val="11026433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BC670-5B00-4A4C-BEBA-A7BEA5FB405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2580D3-4DCD-486B-832F-ABC287DA7F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9E40C8-8169-4BA4-BBCC-92680DFEDE66}"/>
              </a:ext>
            </a:extLst>
          </p:cNvPr>
          <p:cNvSpPr>
            <a:spLocks noGrp="1"/>
          </p:cNvSpPr>
          <p:nvPr>
            <p:ph type="dt" sz="half" idx="10"/>
          </p:nvPr>
        </p:nvSpPr>
        <p:spPr/>
        <p:txBody>
          <a:bodyPr/>
          <a:lstStyle/>
          <a:p>
            <a:fld id="{C2BBEA70-8F0B-4DB4-92A7-AB5ED103096E}" type="datetimeFigureOut">
              <a:rPr lang="en-GB" smtClean="0"/>
              <a:t>09/02/2023</a:t>
            </a:fld>
            <a:endParaRPr lang="en-GB"/>
          </a:p>
        </p:txBody>
      </p:sp>
      <p:sp>
        <p:nvSpPr>
          <p:cNvPr id="5" name="Footer Placeholder 4">
            <a:extLst>
              <a:ext uri="{FF2B5EF4-FFF2-40B4-BE49-F238E27FC236}">
                <a16:creationId xmlns:a16="http://schemas.microsoft.com/office/drawing/2014/main" id="{BFD125DD-6330-4D2A-A9C9-9BF38DD538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2EAD21-5348-4C71-8BAB-2C8C47A33806}"/>
              </a:ext>
            </a:extLst>
          </p:cNvPr>
          <p:cNvSpPr>
            <a:spLocks noGrp="1"/>
          </p:cNvSpPr>
          <p:nvPr>
            <p:ph type="sldNum" sz="quarter" idx="12"/>
          </p:nvPr>
        </p:nvSpPr>
        <p:spPr/>
        <p:txBody>
          <a:bodyPr/>
          <a:lstStyle/>
          <a:p>
            <a:fld id="{29B429A8-6C8D-415D-BFF6-2EFBC5E648DA}" type="slidenum">
              <a:rPr lang="en-GB" smtClean="0"/>
              <a:t>‹#›</a:t>
            </a:fld>
            <a:endParaRPr lang="en-GB"/>
          </a:p>
        </p:txBody>
      </p:sp>
    </p:spTree>
    <p:extLst>
      <p:ext uri="{BB962C8B-B14F-4D97-AF65-F5344CB8AC3E}">
        <p14:creationId xmlns:p14="http://schemas.microsoft.com/office/powerpoint/2010/main" val="903773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1A506-D0DC-4177-B8DF-6FF30C8587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548756D-7CA6-4745-BCE9-B60C99D9C7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8634DC-F61C-4A03-A950-0B945CD45420}"/>
              </a:ext>
            </a:extLst>
          </p:cNvPr>
          <p:cNvSpPr>
            <a:spLocks noGrp="1"/>
          </p:cNvSpPr>
          <p:nvPr>
            <p:ph type="dt" sz="half" idx="10"/>
          </p:nvPr>
        </p:nvSpPr>
        <p:spPr/>
        <p:txBody>
          <a:bodyPr/>
          <a:lstStyle/>
          <a:p>
            <a:fld id="{C2BBEA70-8F0B-4DB4-92A7-AB5ED103096E}" type="datetimeFigureOut">
              <a:rPr lang="en-GB" smtClean="0"/>
              <a:t>09/02/2023</a:t>
            </a:fld>
            <a:endParaRPr lang="en-GB"/>
          </a:p>
        </p:txBody>
      </p:sp>
      <p:sp>
        <p:nvSpPr>
          <p:cNvPr id="5" name="Footer Placeholder 4">
            <a:extLst>
              <a:ext uri="{FF2B5EF4-FFF2-40B4-BE49-F238E27FC236}">
                <a16:creationId xmlns:a16="http://schemas.microsoft.com/office/drawing/2014/main" id="{7487B877-A00B-45E6-A883-1B428161B7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4E2CD0-52E0-4622-9A59-46FECA55E394}"/>
              </a:ext>
            </a:extLst>
          </p:cNvPr>
          <p:cNvSpPr>
            <a:spLocks noGrp="1"/>
          </p:cNvSpPr>
          <p:nvPr>
            <p:ph type="sldNum" sz="quarter" idx="12"/>
          </p:nvPr>
        </p:nvSpPr>
        <p:spPr/>
        <p:txBody>
          <a:bodyPr/>
          <a:lstStyle/>
          <a:p>
            <a:fld id="{29B429A8-6C8D-415D-BFF6-2EFBC5E648DA}" type="slidenum">
              <a:rPr lang="en-GB" smtClean="0"/>
              <a:t>‹#›</a:t>
            </a:fld>
            <a:endParaRPr lang="en-GB"/>
          </a:p>
        </p:txBody>
      </p:sp>
    </p:spTree>
    <p:extLst>
      <p:ext uri="{BB962C8B-B14F-4D97-AF65-F5344CB8AC3E}">
        <p14:creationId xmlns:p14="http://schemas.microsoft.com/office/powerpoint/2010/main" val="9084488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4D897-47E4-4277-892E-E856039315E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0BC0F90-8947-4AB6-AE40-319E68D7C5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7319A42-A31C-484B-A809-C4D262FC3B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533C490-42D9-4728-9BA5-266603526E1D}"/>
              </a:ext>
            </a:extLst>
          </p:cNvPr>
          <p:cNvSpPr>
            <a:spLocks noGrp="1"/>
          </p:cNvSpPr>
          <p:nvPr>
            <p:ph type="dt" sz="half" idx="10"/>
          </p:nvPr>
        </p:nvSpPr>
        <p:spPr/>
        <p:txBody>
          <a:bodyPr/>
          <a:lstStyle/>
          <a:p>
            <a:fld id="{C2BBEA70-8F0B-4DB4-92A7-AB5ED103096E}" type="datetimeFigureOut">
              <a:rPr lang="en-GB" smtClean="0"/>
              <a:t>09/02/2023</a:t>
            </a:fld>
            <a:endParaRPr lang="en-GB"/>
          </a:p>
        </p:txBody>
      </p:sp>
      <p:sp>
        <p:nvSpPr>
          <p:cNvPr id="6" name="Footer Placeholder 5">
            <a:extLst>
              <a:ext uri="{FF2B5EF4-FFF2-40B4-BE49-F238E27FC236}">
                <a16:creationId xmlns:a16="http://schemas.microsoft.com/office/drawing/2014/main" id="{899B2A66-C82F-4B1C-9678-D3B611A385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76AA0B-BCC1-4AB6-B3BB-03CA24DFE6B0}"/>
              </a:ext>
            </a:extLst>
          </p:cNvPr>
          <p:cNvSpPr>
            <a:spLocks noGrp="1"/>
          </p:cNvSpPr>
          <p:nvPr>
            <p:ph type="sldNum" sz="quarter" idx="12"/>
          </p:nvPr>
        </p:nvSpPr>
        <p:spPr/>
        <p:txBody>
          <a:bodyPr/>
          <a:lstStyle/>
          <a:p>
            <a:fld id="{29B429A8-6C8D-415D-BFF6-2EFBC5E648DA}" type="slidenum">
              <a:rPr lang="en-GB" smtClean="0"/>
              <a:t>‹#›</a:t>
            </a:fld>
            <a:endParaRPr lang="en-GB"/>
          </a:p>
        </p:txBody>
      </p:sp>
    </p:spTree>
    <p:extLst>
      <p:ext uri="{BB962C8B-B14F-4D97-AF65-F5344CB8AC3E}">
        <p14:creationId xmlns:p14="http://schemas.microsoft.com/office/powerpoint/2010/main" val="42188210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E017-E3D2-44A5-A4D2-C55EA7B3B40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04956E8-3466-433A-BA50-0900C58DFE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C3FFA7-6518-4A0D-B5B6-59DB3DD61A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7873B9C-345D-492E-944C-D0E65FC50A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F3BD48-1575-4FD9-AFF0-2304E51C1D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A7845F2-086E-41ED-839D-13C2A8048D66}"/>
              </a:ext>
            </a:extLst>
          </p:cNvPr>
          <p:cNvSpPr>
            <a:spLocks noGrp="1"/>
          </p:cNvSpPr>
          <p:nvPr>
            <p:ph type="dt" sz="half" idx="10"/>
          </p:nvPr>
        </p:nvSpPr>
        <p:spPr/>
        <p:txBody>
          <a:bodyPr/>
          <a:lstStyle/>
          <a:p>
            <a:fld id="{C2BBEA70-8F0B-4DB4-92A7-AB5ED103096E}" type="datetimeFigureOut">
              <a:rPr lang="en-GB" smtClean="0"/>
              <a:t>09/02/2023</a:t>
            </a:fld>
            <a:endParaRPr lang="en-GB"/>
          </a:p>
        </p:txBody>
      </p:sp>
      <p:sp>
        <p:nvSpPr>
          <p:cNvPr id="8" name="Footer Placeholder 7">
            <a:extLst>
              <a:ext uri="{FF2B5EF4-FFF2-40B4-BE49-F238E27FC236}">
                <a16:creationId xmlns:a16="http://schemas.microsoft.com/office/drawing/2014/main" id="{2251E8CD-8503-41BD-96E6-44CC81BE335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B2C0F5-7932-4C00-A414-D11657FBA218}"/>
              </a:ext>
            </a:extLst>
          </p:cNvPr>
          <p:cNvSpPr>
            <a:spLocks noGrp="1"/>
          </p:cNvSpPr>
          <p:nvPr>
            <p:ph type="sldNum" sz="quarter" idx="12"/>
          </p:nvPr>
        </p:nvSpPr>
        <p:spPr/>
        <p:txBody>
          <a:bodyPr/>
          <a:lstStyle/>
          <a:p>
            <a:fld id="{29B429A8-6C8D-415D-BFF6-2EFBC5E648DA}" type="slidenum">
              <a:rPr lang="en-GB" smtClean="0"/>
              <a:t>‹#›</a:t>
            </a:fld>
            <a:endParaRPr lang="en-GB"/>
          </a:p>
        </p:txBody>
      </p:sp>
    </p:spTree>
    <p:extLst>
      <p:ext uri="{BB962C8B-B14F-4D97-AF65-F5344CB8AC3E}">
        <p14:creationId xmlns:p14="http://schemas.microsoft.com/office/powerpoint/2010/main" val="32542388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B206E-6F23-44F7-A3EE-7F22E2C2731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287D0F7-1B4C-46D6-92D2-2E6BB7CF5D32}"/>
              </a:ext>
            </a:extLst>
          </p:cNvPr>
          <p:cNvSpPr>
            <a:spLocks noGrp="1"/>
          </p:cNvSpPr>
          <p:nvPr>
            <p:ph type="dt" sz="half" idx="10"/>
          </p:nvPr>
        </p:nvSpPr>
        <p:spPr/>
        <p:txBody>
          <a:bodyPr/>
          <a:lstStyle/>
          <a:p>
            <a:fld id="{C2BBEA70-8F0B-4DB4-92A7-AB5ED103096E}" type="datetimeFigureOut">
              <a:rPr lang="en-GB" smtClean="0"/>
              <a:t>09/02/2023</a:t>
            </a:fld>
            <a:endParaRPr lang="en-GB"/>
          </a:p>
        </p:txBody>
      </p:sp>
      <p:sp>
        <p:nvSpPr>
          <p:cNvPr id="4" name="Footer Placeholder 3">
            <a:extLst>
              <a:ext uri="{FF2B5EF4-FFF2-40B4-BE49-F238E27FC236}">
                <a16:creationId xmlns:a16="http://schemas.microsoft.com/office/drawing/2014/main" id="{D6C7355A-B37F-4637-9E91-149BE827DDA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DB005CE-11DA-48D6-A9B2-DAB7229E1D8D}"/>
              </a:ext>
            </a:extLst>
          </p:cNvPr>
          <p:cNvSpPr>
            <a:spLocks noGrp="1"/>
          </p:cNvSpPr>
          <p:nvPr>
            <p:ph type="sldNum" sz="quarter" idx="12"/>
          </p:nvPr>
        </p:nvSpPr>
        <p:spPr/>
        <p:txBody>
          <a:bodyPr/>
          <a:lstStyle/>
          <a:p>
            <a:fld id="{29B429A8-6C8D-415D-BFF6-2EFBC5E648DA}" type="slidenum">
              <a:rPr lang="en-GB" smtClean="0"/>
              <a:t>‹#›</a:t>
            </a:fld>
            <a:endParaRPr lang="en-GB"/>
          </a:p>
        </p:txBody>
      </p:sp>
    </p:spTree>
    <p:extLst>
      <p:ext uri="{BB962C8B-B14F-4D97-AF65-F5344CB8AC3E}">
        <p14:creationId xmlns:p14="http://schemas.microsoft.com/office/powerpoint/2010/main" val="28246421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6373AE-4338-4BF1-9D85-CBB641334955}"/>
              </a:ext>
            </a:extLst>
          </p:cNvPr>
          <p:cNvSpPr>
            <a:spLocks noGrp="1"/>
          </p:cNvSpPr>
          <p:nvPr>
            <p:ph type="dt" sz="half" idx="10"/>
          </p:nvPr>
        </p:nvSpPr>
        <p:spPr/>
        <p:txBody>
          <a:bodyPr/>
          <a:lstStyle/>
          <a:p>
            <a:fld id="{C2BBEA70-8F0B-4DB4-92A7-AB5ED103096E}" type="datetimeFigureOut">
              <a:rPr lang="en-GB" smtClean="0"/>
              <a:t>09/02/2023</a:t>
            </a:fld>
            <a:endParaRPr lang="en-GB"/>
          </a:p>
        </p:txBody>
      </p:sp>
      <p:sp>
        <p:nvSpPr>
          <p:cNvPr id="3" name="Footer Placeholder 2">
            <a:extLst>
              <a:ext uri="{FF2B5EF4-FFF2-40B4-BE49-F238E27FC236}">
                <a16:creationId xmlns:a16="http://schemas.microsoft.com/office/drawing/2014/main" id="{7F9F895F-9943-402D-A79D-9DDA46387F0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642BD96-77AF-48D2-A83C-494C4803EE9A}"/>
              </a:ext>
            </a:extLst>
          </p:cNvPr>
          <p:cNvSpPr>
            <a:spLocks noGrp="1"/>
          </p:cNvSpPr>
          <p:nvPr>
            <p:ph type="sldNum" sz="quarter" idx="12"/>
          </p:nvPr>
        </p:nvSpPr>
        <p:spPr/>
        <p:txBody>
          <a:bodyPr/>
          <a:lstStyle/>
          <a:p>
            <a:fld id="{29B429A8-6C8D-415D-BFF6-2EFBC5E648DA}" type="slidenum">
              <a:rPr lang="en-GB" smtClean="0"/>
              <a:t>‹#›</a:t>
            </a:fld>
            <a:endParaRPr lang="en-GB"/>
          </a:p>
        </p:txBody>
      </p:sp>
    </p:spTree>
    <p:extLst>
      <p:ext uri="{BB962C8B-B14F-4D97-AF65-F5344CB8AC3E}">
        <p14:creationId xmlns:p14="http://schemas.microsoft.com/office/powerpoint/2010/main" val="11571360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6D79-605F-495C-9289-F92FB6357C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A44D198-7B3F-4C88-9DE3-6F01C480A7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6D3ECE-3E1D-441F-90AB-04DE87B8CC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2B6C6A-1422-4618-A113-493C926BB89B}"/>
              </a:ext>
            </a:extLst>
          </p:cNvPr>
          <p:cNvSpPr>
            <a:spLocks noGrp="1"/>
          </p:cNvSpPr>
          <p:nvPr>
            <p:ph type="dt" sz="half" idx="10"/>
          </p:nvPr>
        </p:nvSpPr>
        <p:spPr/>
        <p:txBody>
          <a:bodyPr/>
          <a:lstStyle/>
          <a:p>
            <a:fld id="{C2BBEA70-8F0B-4DB4-92A7-AB5ED103096E}" type="datetimeFigureOut">
              <a:rPr lang="en-GB" smtClean="0"/>
              <a:t>09/02/2023</a:t>
            </a:fld>
            <a:endParaRPr lang="en-GB"/>
          </a:p>
        </p:txBody>
      </p:sp>
      <p:sp>
        <p:nvSpPr>
          <p:cNvPr id="6" name="Footer Placeholder 5">
            <a:extLst>
              <a:ext uri="{FF2B5EF4-FFF2-40B4-BE49-F238E27FC236}">
                <a16:creationId xmlns:a16="http://schemas.microsoft.com/office/drawing/2014/main" id="{EF986550-5333-4DAD-9B08-02F95AB2F7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268D77-28E0-4464-90F8-0B39077EE8C8}"/>
              </a:ext>
            </a:extLst>
          </p:cNvPr>
          <p:cNvSpPr>
            <a:spLocks noGrp="1"/>
          </p:cNvSpPr>
          <p:nvPr>
            <p:ph type="sldNum" sz="quarter" idx="12"/>
          </p:nvPr>
        </p:nvSpPr>
        <p:spPr/>
        <p:txBody>
          <a:bodyPr/>
          <a:lstStyle/>
          <a:p>
            <a:fld id="{29B429A8-6C8D-415D-BFF6-2EFBC5E648DA}" type="slidenum">
              <a:rPr lang="en-GB" smtClean="0"/>
              <a:t>‹#›</a:t>
            </a:fld>
            <a:endParaRPr lang="en-GB"/>
          </a:p>
        </p:txBody>
      </p:sp>
    </p:spTree>
    <p:extLst>
      <p:ext uri="{BB962C8B-B14F-4D97-AF65-F5344CB8AC3E}">
        <p14:creationId xmlns:p14="http://schemas.microsoft.com/office/powerpoint/2010/main" val="3393288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F22A9-D044-4F27-B8A4-C22467D2E4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C546A7-75F5-46CE-A69B-F3AB0E8095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E9BA74F-575B-4464-86D4-2C1C8082B2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C059B5-D785-44C5-86B2-FD70DF98432D}"/>
              </a:ext>
            </a:extLst>
          </p:cNvPr>
          <p:cNvSpPr>
            <a:spLocks noGrp="1"/>
          </p:cNvSpPr>
          <p:nvPr>
            <p:ph type="dt" sz="half" idx="10"/>
          </p:nvPr>
        </p:nvSpPr>
        <p:spPr/>
        <p:txBody>
          <a:bodyPr/>
          <a:lstStyle/>
          <a:p>
            <a:fld id="{C2BBEA70-8F0B-4DB4-92A7-AB5ED103096E}" type="datetimeFigureOut">
              <a:rPr lang="en-GB" smtClean="0"/>
              <a:t>09/02/2023</a:t>
            </a:fld>
            <a:endParaRPr lang="en-GB"/>
          </a:p>
        </p:txBody>
      </p:sp>
      <p:sp>
        <p:nvSpPr>
          <p:cNvPr id="6" name="Footer Placeholder 5">
            <a:extLst>
              <a:ext uri="{FF2B5EF4-FFF2-40B4-BE49-F238E27FC236}">
                <a16:creationId xmlns:a16="http://schemas.microsoft.com/office/drawing/2014/main" id="{AFC32DF8-D3D3-4776-A31F-857F445447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129CDC-D741-408A-9215-46AD2D02ADB9}"/>
              </a:ext>
            </a:extLst>
          </p:cNvPr>
          <p:cNvSpPr>
            <a:spLocks noGrp="1"/>
          </p:cNvSpPr>
          <p:nvPr>
            <p:ph type="sldNum" sz="quarter" idx="12"/>
          </p:nvPr>
        </p:nvSpPr>
        <p:spPr/>
        <p:txBody>
          <a:bodyPr/>
          <a:lstStyle/>
          <a:p>
            <a:fld id="{29B429A8-6C8D-415D-BFF6-2EFBC5E648DA}" type="slidenum">
              <a:rPr lang="en-GB" smtClean="0"/>
              <a:t>‹#›</a:t>
            </a:fld>
            <a:endParaRPr lang="en-GB"/>
          </a:p>
        </p:txBody>
      </p:sp>
    </p:spTree>
    <p:extLst>
      <p:ext uri="{BB962C8B-B14F-4D97-AF65-F5344CB8AC3E}">
        <p14:creationId xmlns:p14="http://schemas.microsoft.com/office/powerpoint/2010/main" val="32010573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2BDE5-5295-4811-88D0-A44FE71BEAA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91DE304-2F52-4E59-9ECD-B7D1657B13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350D61-46B0-40C1-AF9D-87BFAA87B73F}"/>
              </a:ext>
            </a:extLst>
          </p:cNvPr>
          <p:cNvSpPr>
            <a:spLocks noGrp="1"/>
          </p:cNvSpPr>
          <p:nvPr>
            <p:ph type="dt" sz="half" idx="10"/>
          </p:nvPr>
        </p:nvSpPr>
        <p:spPr/>
        <p:txBody>
          <a:bodyPr/>
          <a:lstStyle/>
          <a:p>
            <a:fld id="{C2BBEA70-8F0B-4DB4-92A7-AB5ED103096E}" type="datetimeFigureOut">
              <a:rPr lang="en-GB" smtClean="0"/>
              <a:t>09/02/2023</a:t>
            </a:fld>
            <a:endParaRPr lang="en-GB"/>
          </a:p>
        </p:txBody>
      </p:sp>
      <p:sp>
        <p:nvSpPr>
          <p:cNvPr id="5" name="Footer Placeholder 4">
            <a:extLst>
              <a:ext uri="{FF2B5EF4-FFF2-40B4-BE49-F238E27FC236}">
                <a16:creationId xmlns:a16="http://schemas.microsoft.com/office/drawing/2014/main" id="{BBE72F20-CE90-4BED-8FBD-1A9E241DF5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5D2D3B-74F3-44C7-BCD1-6E2886A395FF}"/>
              </a:ext>
            </a:extLst>
          </p:cNvPr>
          <p:cNvSpPr>
            <a:spLocks noGrp="1"/>
          </p:cNvSpPr>
          <p:nvPr>
            <p:ph type="sldNum" sz="quarter" idx="12"/>
          </p:nvPr>
        </p:nvSpPr>
        <p:spPr/>
        <p:txBody>
          <a:bodyPr/>
          <a:lstStyle/>
          <a:p>
            <a:fld id="{29B429A8-6C8D-415D-BFF6-2EFBC5E648DA}" type="slidenum">
              <a:rPr lang="en-GB" smtClean="0"/>
              <a:t>‹#›</a:t>
            </a:fld>
            <a:endParaRPr lang="en-GB"/>
          </a:p>
        </p:txBody>
      </p:sp>
    </p:spTree>
    <p:extLst>
      <p:ext uri="{BB962C8B-B14F-4D97-AF65-F5344CB8AC3E}">
        <p14:creationId xmlns:p14="http://schemas.microsoft.com/office/powerpoint/2010/main" val="2530220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Title and Collaboration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Lato" panose="020F0502020204030203" pitchFamily="34" charset="0"/>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3" name="Imagen 2" descr="Dibujo en blanco y negro&#10;&#10;Descripción generada automáticamente con confianza baja">
            <a:extLst>
              <a:ext uri="{FF2B5EF4-FFF2-40B4-BE49-F238E27FC236}">
                <a16:creationId xmlns:a16="http://schemas.microsoft.com/office/drawing/2014/main" id="{DCE8DC0F-92F3-FB47-B1B7-FCB89B322AFC}"/>
              </a:ext>
            </a:extLst>
          </p:cNvPr>
          <p:cNvPicPr>
            <a:picLocks noChangeAspect="1"/>
          </p:cNvPicPr>
          <p:nvPr userDrawn="1"/>
        </p:nvPicPr>
        <p:blipFill>
          <a:blip r:embed="rId3"/>
          <a:stretch>
            <a:fillRect/>
          </a:stretch>
        </p:blipFill>
        <p:spPr>
          <a:xfrm>
            <a:off x="8924198" y="3675185"/>
            <a:ext cx="2791450" cy="2725614"/>
          </a:xfrm>
          <a:prstGeom prst="rect">
            <a:avLst/>
          </a:prstGeom>
        </p:spPr>
      </p:pic>
    </p:spTree>
    <p:extLst>
      <p:ext uri="{BB962C8B-B14F-4D97-AF65-F5344CB8AC3E}">
        <p14:creationId xmlns:p14="http://schemas.microsoft.com/office/powerpoint/2010/main" val="42876449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2BFE9B-33C0-4824-BE80-8397F3B2B18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B18A092-F32B-40CC-8B89-7547BF789F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8106FA-E7BA-449C-B21A-DBF92A8DC762}"/>
              </a:ext>
            </a:extLst>
          </p:cNvPr>
          <p:cNvSpPr>
            <a:spLocks noGrp="1"/>
          </p:cNvSpPr>
          <p:nvPr>
            <p:ph type="dt" sz="half" idx="10"/>
          </p:nvPr>
        </p:nvSpPr>
        <p:spPr/>
        <p:txBody>
          <a:bodyPr/>
          <a:lstStyle/>
          <a:p>
            <a:fld id="{C2BBEA70-8F0B-4DB4-92A7-AB5ED103096E}" type="datetimeFigureOut">
              <a:rPr lang="en-GB" smtClean="0"/>
              <a:t>09/02/2023</a:t>
            </a:fld>
            <a:endParaRPr lang="en-GB"/>
          </a:p>
        </p:txBody>
      </p:sp>
      <p:sp>
        <p:nvSpPr>
          <p:cNvPr id="5" name="Footer Placeholder 4">
            <a:extLst>
              <a:ext uri="{FF2B5EF4-FFF2-40B4-BE49-F238E27FC236}">
                <a16:creationId xmlns:a16="http://schemas.microsoft.com/office/drawing/2014/main" id="{57F9F28F-8074-4FF9-AEF8-AEDADB8ADF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29DC28-B9F5-400D-931C-F0A6BAA870EA}"/>
              </a:ext>
            </a:extLst>
          </p:cNvPr>
          <p:cNvSpPr>
            <a:spLocks noGrp="1"/>
          </p:cNvSpPr>
          <p:nvPr>
            <p:ph type="sldNum" sz="quarter" idx="12"/>
          </p:nvPr>
        </p:nvSpPr>
        <p:spPr/>
        <p:txBody>
          <a:bodyPr/>
          <a:lstStyle/>
          <a:p>
            <a:fld id="{29B429A8-6C8D-415D-BFF6-2EFBC5E648DA}" type="slidenum">
              <a:rPr lang="en-GB" smtClean="0"/>
              <a:t>‹#›</a:t>
            </a:fld>
            <a:endParaRPr lang="en-GB"/>
          </a:p>
        </p:txBody>
      </p:sp>
    </p:spTree>
    <p:extLst>
      <p:ext uri="{BB962C8B-B14F-4D97-AF65-F5344CB8AC3E}">
        <p14:creationId xmlns:p14="http://schemas.microsoft.com/office/powerpoint/2010/main" val="1491594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ver: Title and Research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Lato" panose="020F0502020204030203" pitchFamily="34" charset="0"/>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4" name="Imagen 3" descr="Patrón de fondo&#10;&#10;Descripción generada automáticamente">
            <a:extLst>
              <a:ext uri="{FF2B5EF4-FFF2-40B4-BE49-F238E27FC236}">
                <a16:creationId xmlns:a16="http://schemas.microsoft.com/office/drawing/2014/main" id="{FA7193B9-25C9-2C46-9742-83867FC639FE}"/>
              </a:ext>
            </a:extLst>
          </p:cNvPr>
          <p:cNvPicPr>
            <a:picLocks noChangeAspect="1"/>
          </p:cNvPicPr>
          <p:nvPr userDrawn="1"/>
        </p:nvPicPr>
        <p:blipFill>
          <a:blip r:embed="rId3"/>
          <a:stretch>
            <a:fillRect/>
          </a:stretch>
        </p:blipFill>
        <p:spPr>
          <a:xfrm>
            <a:off x="8900936" y="3585268"/>
            <a:ext cx="2931145" cy="2815531"/>
          </a:xfrm>
          <a:prstGeom prst="rect">
            <a:avLst/>
          </a:prstGeom>
        </p:spPr>
      </p:pic>
    </p:spTree>
    <p:extLst>
      <p:ext uri="{BB962C8B-B14F-4D97-AF65-F5344CB8AC3E}">
        <p14:creationId xmlns:p14="http://schemas.microsoft.com/office/powerpoint/2010/main" val="1796227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Title, Subtitle, Liquid Icon and Photo">
    <p:bg>
      <p:bgPr>
        <a:solidFill>
          <a:srgbClr val="2B3256"/>
        </a:solidFill>
        <a:effectLst/>
      </p:bgPr>
    </p:bg>
    <p:spTree>
      <p:nvGrpSpPr>
        <p:cNvPr id="1" name=""/>
        <p:cNvGrpSpPr/>
        <p:nvPr/>
      </p:nvGrpSpPr>
      <p:grpSpPr>
        <a:xfrm>
          <a:off x="0" y="0"/>
          <a:ext cx="0" cy="0"/>
          <a:chOff x="0" y="0"/>
          <a:chExt cx="0" cy="0"/>
        </a:xfrm>
      </p:grpSpPr>
      <p:pic>
        <p:nvPicPr>
          <p:cNvPr id="7" name="Imagen 6" descr="Texto&#10;&#10;Descripción generada automáticamente con confianza media">
            <a:extLst>
              <a:ext uri="{FF2B5EF4-FFF2-40B4-BE49-F238E27FC236}">
                <a16:creationId xmlns:a16="http://schemas.microsoft.com/office/drawing/2014/main" id="{F755F787-822E-DB4C-845E-F1720FCB5460}"/>
              </a:ext>
            </a:extLst>
          </p:cNvPr>
          <p:cNvPicPr>
            <a:picLocks noChangeAspect="1"/>
          </p:cNvPicPr>
          <p:nvPr userDrawn="1"/>
        </p:nvPicPr>
        <p:blipFill>
          <a:blip r:embed="rId2"/>
          <a:stretch>
            <a:fillRect/>
          </a:stretch>
        </p:blipFill>
        <p:spPr>
          <a:xfrm>
            <a:off x="552704" y="554291"/>
            <a:ext cx="1561426" cy="1034278"/>
          </a:xfrm>
          <a:prstGeom prst="rect">
            <a:avLst/>
          </a:prstGeom>
        </p:spPr>
      </p:pic>
      <p:pic>
        <p:nvPicPr>
          <p:cNvPr id="6" name="Imagen 5" descr="Mujer con vestido de novia&#10;&#10;Descripción generada automáticamente con confianza baja">
            <a:extLst>
              <a:ext uri="{FF2B5EF4-FFF2-40B4-BE49-F238E27FC236}">
                <a16:creationId xmlns:a16="http://schemas.microsoft.com/office/drawing/2014/main" id="{2273C6B4-20C5-6041-ABAB-BD411A9BC192}"/>
              </a:ext>
            </a:extLst>
          </p:cNvPr>
          <p:cNvPicPr>
            <a:picLocks noChangeAspect="1"/>
          </p:cNvPicPr>
          <p:nvPr userDrawn="1"/>
        </p:nvPicPr>
        <p:blipFill>
          <a:blip r:embed="rId3"/>
          <a:stretch>
            <a:fillRect/>
          </a:stretch>
        </p:blipFill>
        <p:spPr>
          <a:xfrm>
            <a:off x="4198329" y="0"/>
            <a:ext cx="8362950" cy="6858000"/>
          </a:xfrm>
          <a:prstGeom prst="rect">
            <a:avLst/>
          </a:prstGeom>
        </p:spPr>
      </p:pic>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4896972"/>
            <a:ext cx="4968865" cy="1406737"/>
          </a:xfrm>
          <a:prstGeom prst="rect">
            <a:avLst/>
          </a:prstGeom>
        </p:spPr>
        <p:txBody>
          <a:bodyPr anchor="t" anchorCtr="0"/>
          <a:lstStyle>
            <a:lvl1pPr algn="l">
              <a:defRPr sz="5400" b="0" i="0">
                <a:solidFill>
                  <a:schemeClr val="bg1"/>
                </a:solidFill>
                <a:latin typeface="Lato" panose="020F0502020204030203" pitchFamily="34" charset="0"/>
              </a:defRPr>
            </a:lvl1pPr>
          </a:lstStyle>
          <a:p>
            <a:r>
              <a:rPr lang="es-ES" dirty="0" err="1"/>
              <a:t>Title</a:t>
            </a:r>
            <a:r>
              <a:rPr lang="es-ES" dirty="0"/>
              <a:t> of </a:t>
            </a:r>
            <a:r>
              <a:rPr lang="es-ES" dirty="0" err="1"/>
              <a:t>presentation</a:t>
            </a:r>
            <a:endParaRPr lang="es-ES" dirty="0"/>
          </a:p>
        </p:txBody>
      </p:sp>
      <p:sp>
        <p:nvSpPr>
          <p:cNvPr id="10" name="Subtítulo 2">
            <a:extLst>
              <a:ext uri="{FF2B5EF4-FFF2-40B4-BE49-F238E27FC236}">
                <a16:creationId xmlns:a16="http://schemas.microsoft.com/office/drawing/2014/main" id="{F5FABE3D-7804-404B-90C0-18E3C671B0EA}"/>
              </a:ext>
            </a:extLst>
          </p:cNvPr>
          <p:cNvSpPr>
            <a:spLocks noGrp="1"/>
          </p:cNvSpPr>
          <p:nvPr>
            <p:ph type="subTitle" idx="1" hasCustomPrompt="1"/>
          </p:nvPr>
        </p:nvSpPr>
        <p:spPr>
          <a:xfrm>
            <a:off x="4803529" y="1257347"/>
            <a:ext cx="2479431" cy="1655762"/>
          </a:xfrm>
          <a:prstGeom prst="rect">
            <a:avLst/>
          </a:prstGeom>
        </p:spPr>
        <p:txBody>
          <a:bodyPr/>
          <a:lstStyle>
            <a:lvl1pPr marL="0" indent="0" algn="ctr">
              <a:buNone/>
              <a:defRPr sz="2400" b="1" i="0">
                <a:solidFill>
                  <a:schemeClr val="bg1"/>
                </a:solidFill>
                <a:latin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Subtitle</a:t>
            </a:r>
            <a:r>
              <a:rPr lang="es-ES" dirty="0"/>
              <a:t> of </a:t>
            </a:r>
            <a:r>
              <a:rPr lang="es-ES" dirty="0" err="1"/>
              <a:t>presentation</a:t>
            </a:r>
            <a:r>
              <a:rPr lang="es-ES" dirty="0"/>
              <a:t>.</a:t>
            </a:r>
          </a:p>
        </p:txBody>
      </p:sp>
    </p:spTree>
    <p:extLst>
      <p:ext uri="{BB962C8B-B14F-4D97-AF65-F5344CB8AC3E}">
        <p14:creationId xmlns:p14="http://schemas.microsoft.com/office/powerpoint/2010/main" val="4112653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p:bg>
      <p:bgPr>
        <a:solidFill>
          <a:srgbClr val="2B3256"/>
        </a:solidFill>
        <a:effectLst/>
      </p:bgPr>
    </p:bg>
    <p:spTree>
      <p:nvGrpSpPr>
        <p:cNvPr id="1" name=""/>
        <p:cNvGrpSpPr/>
        <p:nvPr/>
      </p:nvGrpSpPr>
      <p:grpSpPr>
        <a:xfrm>
          <a:off x="0" y="0"/>
          <a:ext cx="0" cy="0"/>
          <a:chOff x="0" y="0"/>
          <a:chExt cx="0" cy="0"/>
        </a:xfrm>
      </p:grpSpPr>
      <p:sp>
        <p:nvSpPr>
          <p:cNvPr id="8" name="Marcador de posición de imagen 8">
            <a:extLst>
              <a:ext uri="{FF2B5EF4-FFF2-40B4-BE49-F238E27FC236}">
                <a16:creationId xmlns:a16="http://schemas.microsoft.com/office/drawing/2014/main" id="{0E4BF715-C49B-1241-B542-F57F401B9072}"/>
              </a:ext>
            </a:extLst>
          </p:cNvPr>
          <p:cNvSpPr>
            <a:spLocks noGrp="1"/>
          </p:cNvSpPr>
          <p:nvPr>
            <p:ph type="pic" sz="quarter" idx="13" hasCustomPrompt="1"/>
          </p:nvPr>
        </p:nvSpPr>
        <p:spPr>
          <a:xfrm>
            <a:off x="1" y="0"/>
            <a:ext cx="12192000" cy="6858000"/>
          </a:xfrm>
          <a:prstGeom prst="rect">
            <a:avLst/>
          </a:prstGeom>
        </p:spPr>
        <p:txBody>
          <a:bodyPr/>
          <a:lstStyle>
            <a:lvl1pPr>
              <a:buNone/>
              <a:defRPr>
                <a:solidFill>
                  <a:schemeClr val="bg1"/>
                </a:solidFill>
                <a:latin typeface="Lato" panose="020F0502020204030203" pitchFamily="34" charset="0"/>
              </a:defRPr>
            </a:lvl1pPr>
          </a:lstStyle>
          <a:p>
            <a:r>
              <a:rPr lang="es-ES" dirty="0" err="1"/>
              <a:t>Image</a:t>
            </a:r>
            <a:endParaRPr lang="es-ES" dirty="0"/>
          </a:p>
        </p:txBody>
      </p:sp>
    </p:spTree>
    <p:extLst>
      <p:ext uri="{BB962C8B-B14F-4D97-AF65-F5344CB8AC3E}">
        <p14:creationId xmlns:p14="http://schemas.microsoft.com/office/powerpoint/2010/main" val="3841373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3.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B3256"/>
        </a:solidFill>
        <a:effectLst/>
      </p:bgPr>
    </p:bg>
    <p:spTree>
      <p:nvGrpSpPr>
        <p:cNvPr id="1" name=""/>
        <p:cNvGrpSpPr/>
        <p:nvPr/>
      </p:nvGrpSpPr>
      <p:grpSpPr>
        <a:xfrm>
          <a:off x="0" y="0"/>
          <a:ext cx="0" cy="0"/>
          <a:chOff x="0" y="0"/>
          <a:chExt cx="0" cy="0"/>
        </a:xfrm>
      </p:grpSpPr>
      <p:sp>
        <p:nvSpPr>
          <p:cNvPr id="26" name="Marcador de número de diapositiva 25">
            <a:extLst>
              <a:ext uri="{FF2B5EF4-FFF2-40B4-BE49-F238E27FC236}">
                <a16:creationId xmlns:a16="http://schemas.microsoft.com/office/drawing/2014/main" id="{B80E9240-C699-AD4F-B2ED-3521083E5252}"/>
              </a:ext>
            </a:extLst>
          </p:cNvPr>
          <p:cNvSpPr>
            <a:spLocks noGrp="1"/>
          </p:cNvSpPr>
          <p:nvPr>
            <p:ph type="sldNum" sz="quarter" idx="4"/>
          </p:nvPr>
        </p:nvSpPr>
        <p:spPr>
          <a:xfrm>
            <a:off x="11208935" y="6466078"/>
            <a:ext cx="714879" cy="365125"/>
          </a:xfrm>
          <a:prstGeom prst="rect">
            <a:avLst/>
          </a:prstGeom>
        </p:spPr>
        <p:txBody>
          <a:bodyPr vert="horz" lIns="91440" tIns="45720" rIns="91440" bIns="45720" rtlCol="0" anchor="ctr"/>
          <a:lstStyle>
            <a:lvl1pPr algn="l">
              <a:defRPr sz="1100">
                <a:solidFill>
                  <a:schemeClr val="bg1"/>
                </a:solidFill>
                <a:latin typeface="Lato" panose="020F0502020204030203" pitchFamily="34" charset="0"/>
              </a:defRPr>
            </a:lvl1pPr>
          </a:lstStyle>
          <a:p>
            <a:fld id="{1D76CC86-490B-1E4C-AF69-BBD83E4C2C31}" type="slidenum">
              <a:rPr lang="es-ES" smtClean="0"/>
              <a:pPr/>
              <a:t>‹#›</a:t>
            </a:fld>
            <a:endParaRPr lang="es-ES" dirty="0"/>
          </a:p>
        </p:txBody>
      </p:sp>
    </p:spTree>
    <p:extLst>
      <p:ext uri="{BB962C8B-B14F-4D97-AF65-F5344CB8AC3E}">
        <p14:creationId xmlns:p14="http://schemas.microsoft.com/office/powerpoint/2010/main" val="588128958"/>
      </p:ext>
    </p:extLst>
  </p:cSld>
  <p:clrMap bg1="lt1" tx1="dk1" bg2="lt2" tx2="dk2" accent1="accent1" accent2="accent2" accent3="accent3" accent4="accent4" accent5="accent5" accent6="accent6" hlink="hlink" folHlink="folHlink"/>
  <p:sldLayoutIdLst>
    <p:sldLayoutId id="2147483759" r:id="rId1"/>
    <p:sldLayoutId id="2147483672" r:id="rId2"/>
    <p:sldLayoutId id="2147483670" r:id="rId3"/>
    <p:sldLayoutId id="2147483673" r:id="rId4"/>
    <p:sldLayoutId id="2147483671" r:id="rId5"/>
    <p:sldLayoutId id="2147483674" r:id="rId6"/>
    <p:sldLayoutId id="2147483679" r:id="rId7"/>
    <p:sldLayoutId id="2147483675" r:id="rId8"/>
    <p:sldLayoutId id="2147483676" r:id="rId9"/>
    <p:sldLayoutId id="2147483658" r:id="rId10"/>
    <p:sldLayoutId id="2147483664" r:id="rId11"/>
    <p:sldLayoutId id="2147483660" r:id="rId12"/>
    <p:sldLayoutId id="2147483662" r:id="rId13"/>
    <p:sldLayoutId id="2147483677" r:id="rId14"/>
    <p:sldLayoutId id="2147483678" r:id="rId15"/>
    <p:sldLayoutId id="2147483663" r:id="rId16"/>
    <p:sldLayoutId id="2147483669" r:id="rId17"/>
    <p:sldLayoutId id="2147483659" r:id="rId18"/>
    <p:sldLayoutId id="2147483680" r:id="rId19"/>
    <p:sldLayoutId id="2147483681" r:id="rId20"/>
    <p:sldLayoutId id="2147483665" r:id="rId21"/>
    <p:sldLayoutId id="2147483668" r:id="rId22"/>
    <p:sldLayoutId id="2147483682" r:id="rId23"/>
    <p:sldLayoutId id="2147483683" r:id="rId24"/>
    <p:sldLayoutId id="2147483822" r:id="rId25"/>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2B3256"/>
        </a:solidFill>
        <a:effectLst/>
      </p:bgPr>
    </p:bg>
    <p:spTree>
      <p:nvGrpSpPr>
        <p:cNvPr id="1" name=""/>
        <p:cNvGrpSpPr/>
        <p:nvPr/>
      </p:nvGrpSpPr>
      <p:grpSpPr>
        <a:xfrm>
          <a:off x="0" y="0"/>
          <a:ext cx="0" cy="0"/>
          <a:chOff x="0" y="0"/>
          <a:chExt cx="0" cy="0"/>
        </a:xfrm>
      </p:grpSpPr>
      <p:sp>
        <p:nvSpPr>
          <p:cNvPr id="26" name="Marcador de número de diapositiva 25">
            <a:extLst>
              <a:ext uri="{FF2B5EF4-FFF2-40B4-BE49-F238E27FC236}">
                <a16:creationId xmlns:a16="http://schemas.microsoft.com/office/drawing/2014/main" id="{B80E9240-C699-AD4F-B2ED-3521083E5252}"/>
              </a:ext>
            </a:extLst>
          </p:cNvPr>
          <p:cNvSpPr>
            <a:spLocks noGrp="1"/>
          </p:cNvSpPr>
          <p:nvPr>
            <p:ph type="sldNum" sz="quarter" idx="4"/>
          </p:nvPr>
        </p:nvSpPr>
        <p:spPr>
          <a:xfrm>
            <a:off x="11208935" y="6466078"/>
            <a:ext cx="714879" cy="365125"/>
          </a:xfrm>
          <a:prstGeom prst="rect">
            <a:avLst/>
          </a:prstGeom>
        </p:spPr>
        <p:txBody>
          <a:bodyPr vert="horz" lIns="91440" tIns="45720" rIns="91440" bIns="45720" rtlCol="0" anchor="ctr"/>
          <a:lstStyle>
            <a:lvl1pPr algn="l">
              <a:defRPr sz="1100">
                <a:solidFill>
                  <a:schemeClr val="bg1"/>
                </a:solidFill>
                <a:latin typeface="PP Object Sans" pitchFamily="2" charset="77"/>
              </a:defRPr>
            </a:lvl1pPr>
          </a:lstStyle>
          <a:p>
            <a:fld id="{1D76CC86-490B-1E4C-AF69-BBD83E4C2C31}" type="slidenum">
              <a:rPr lang="es-ES" smtClean="0"/>
              <a:pPr/>
              <a:t>‹#›</a:t>
            </a:fld>
            <a:endParaRPr lang="es-ES" sz="1100" dirty="0"/>
          </a:p>
        </p:txBody>
      </p:sp>
    </p:spTree>
    <p:extLst>
      <p:ext uri="{BB962C8B-B14F-4D97-AF65-F5344CB8AC3E}">
        <p14:creationId xmlns:p14="http://schemas.microsoft.com/office/powerpoint/2010/main" val="2572751198"/>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 id="2147483804" r:id="rId21"/>
    <p:sldLayoutId id="2147483805" r:id="rId22"/>
    <p:sldLayoutId id="2147483806" r:id="rId23"/>
    <p:sldLayoutId id="2147483823" r:id="rId2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C45638-C07B-41BD-B21E-78FB6A8BF5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CE51646-77FA-46B3-BEB7-C259245A5E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894382-CCE9-467E-B456-7488026BC5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BBEA70-8F0B-4DB4-92A7-AB5ED103096E}" type="datetimeFigureOut">
              <a:rPr lang="en-GB" smtClean="0"/>
              <a:t>09/02/2023</a:t>
            </a:fld>
            <a:endParaRPr lang="en-GB"/>
          </a:p>
        </p:txBody>
      </p:sp>
      <p:sp>
        <p:nvSpPr>
          <p:cNvPr id="5" name="Footer Placeholder 4">
            <a:extLst>
              <a:ext uri="{FF2B5EF4-FFF2-40B4-BE49-F238E27FC236}">
                <a16:creationId xmlns:a16="http://schemas.microsoft.com/office/drawing/2014/main" id="{5DC62CD7-ADDF-4FF5-9073-C761FFFB6C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93079C-8ABA-4FC1-9E00-B2F2745FB0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B429A8-6C8D-415D-BFF6-2EFBC5E648DA}" type="slidenum">
              <a:rPr lang="en-GB" smtClean="0"/>
              <a:t>‹#›</a:t>
            </a:fld>
            <a:endParaRPr lang="en-GB"/>
          </a:p>
        </p:txBody>
      </p:sp>
    </p:spTree>
    <p:extLst>
      <p:ext uri="{BB962C8B-B14F-4D97-AF65-F5344CB8AC3E}">
        <p14:creationId xmlns:p14="http://schemas.microsoft.com/office/powerpoint/2010/main" val="4092027217"/>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1.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9.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1A2D9DF-3525-4C9D-A4D6-CE0D3C297460}"/>
              </a:ext>
            </a:extLst>
          </p:cNvPr>
          <p:cNvSpPr>
            <a:spLocks noGrp="1"/>
          </p:cNvSpPr>
          <p:nvPr>
            <p:ph type="ctrTitle"/>
          </p:nvPr>
        </p:nvSpPr>
        <p:spPr>
          <a:xfrm>
            <a:off x="552704" y="670710"/>
            <a:ext cx="9218020" cy="1406737"/>
          </a:xfrm>
        </p:spPr>
        <p:txBody>
          <a:bodyPr/>
          <a:lstStyle/>
          <a:p>
            <a:r>
              <a:rPr lang="en-GB" sz="4400" dirty="0">
                <a:solidFill>
                  <a:srgbClr val="F09C81"/>
                </a:solidFill>
                <a:latin typeface="Lato" panose="020F0502020204030203" pitchFamily="34" charset="0"/>
                <a:ea typeface="Lato" panose="020F0502020204030203" pitchFamily="34" charset="0"/>
                <a:cs typeface="Lato" panose="020F0502020204030203" pitchFamily="34" charset="0"/>
              </a:rPr>
              <a:t>The IARC-C19 Initiative: </a:t>
            </a:r>
            <a:br>
              <a:rPr lang="en-GB" sz="4400" dirty="0">
                <a:solidFill>
                  <a:srgbClr val="F09C81"/>
                </a:solidFill>
                <a:latin typeface="Lato" panose="020F0502020204030203" pitchFamily="34" charset="0"/>
                <a:ea typeface="Lato" panose="020F0502020204030203" pitchFamily="34" charset="0"/>
                <a:cs typeface="Lato" panose="020F0502020204030203" pitchFamily="34" charset="0"/>
              </a:rPr>
            </a:br>
            <a:r>
              <a:rPr lang="en-GB" sz="4400" dirty="0">
                <a:solidFill>
                  <a:srgbClr val="F09C81"/>
                </a:solidFill>
                <a:latin typeface="Lato" panose="020F0502020204030203" pitchFamily="34" charset="0"/>
                <a:ea typeface="Lato" panose="020F0502020204030203" pitchFamily="34" charset="0"/>
                <a:cs typeface="Lato" panose="020F0502020204030203" pitchFamily="34" charset="0"/>
              </a:rPr>
              <a:t>ongoing activities and future steps</a:t>
            </a:r>
            <a:br>
              <a:rPr lang="en-GB" sz="4400" dirty="0">
                <a:solidFill>
                  <a:srgbClr val="F09C81"/>
                </a:solidFill>
                <a:latin typeface="Lato" panose="020F0502020204030203" pitchFamily="34" charset="0"/>
                <a:ea typeface="Lato" panose="020F0502020204030203" pitchFamily="34" charset="0"/>
                <a:cs typeface="Lato" panose="020F0502020204030203" pitchFamily="34" charset="0"/>
              </a:rPr>
            </a:br>
            <a:br>
              <a:rPr lang="en-GB" sz="1400" dirty="0">
                <a:solidFill>
                  <a:srgbClr val="F09C81"/>
                </a:solidFill>
                <a:latin typeface="Lato" panose="020F0502020204030203" pitchFamily="34" charset="0"/>
                <a:ea typeface="Lato" panose="020F0502020204030203" pitchFamily="34" charset="0"/>
                <a:cs typeface="Lato" panose="020F0502020204030203" pitchFamily="34" charset="0"/>
              </a:rPr>
            </a:br>
            <a:endParaRPr lang="en-US" sz="4400" dirty="0">
              <a:solidFill>
                <a:srgbClr val="F09C81"/>
              </a:solidFill>
              <a:latin typeface="Lato" panose="020F0502020204030203" pitchFamily="34" charset="0"/>
              <a:ea typeface="Lato" panose="020F0502020204030203" pitchFamily="34" charset="0"/>
              <a:cs typeface="Lato" panose="020F0502020204030203" pitchFamily="34" charset="0"/>
            </a:endParaRPr>
          </a:p>
        </p:txBody>
      </p:sp>
      <p:sp>
        <p:nvSpPr>
          <p:cNvPr id="12" name="Subtitle 2">
            <a:extLst>
              <a:ext uri="{FF2B5EF4-FFF2-40B4-BE49-F238E27FC236}">
                <a16:creationId xmlns:a16="http://schemas.microsoft.com/office/drawing/2014/main" id="{017E4F68-73BC-4807-9E85-1C38368D3416}"/>
              </a:ext>
            </a:extLst>
          </p:cNvPr>
          <p:cNvSpPr txBox="1">
            <a:spLocks/>
          </p:cNvSpPr>
          <p:nvPr/>
        </p:nvSpPr>
        <p:spPr>
          <a:xfrm>
            <a:off x="1304590" y="3553415"/>
            <a:ext cx="4614806" cy="156833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09C81"/>
                </a:solidFill>
                <a:effectLst/>
                <a:uLnTx/>
                <a:uFillTx/>
                <a:latin typeface="Lato" panose="020F0502020204030203" pitchFamily="34" charset="0"/>
                <a:ea typeface="Lato" panose="020F0502020204030203" pitchFamily="34" charset="0"/>
                <a:cs typeface="Lato" panose="020F0502020204030203" pitchFamily="34" charset="0"/>
              </a:rPr>
              <a:t>Freddie Bray</a:t>
            </a:r>
            <a:br>
              <a:rPr kumimoji="0" lang="en-US" sz="2400" b="0" i="0" u="none" strike="noStrike" kern="1200" cap="none" spc="0" normalizeH="0" baseline="0" noProof="0" dirty="0">
                <a:ln>
                  <a:noFill/>
                </a:ln>
                <a:solidFill>
                  <a:srgbClr val="F09C81"/>
                </a:solidFill>
                <a:effectLst/>
                <a:uLnTx/>
                <a:uFillTx/>
                <a:latin typeface="Lato" panose="020F0502020204030203" pitchFamily="34" charset="0"/>
                <a:ea typeface="Lato" panose="020F0502020204030203" pitchFamily="34" charset="0"/>
                <a:cs typeface="Lato" panose="020F0502020204030203" pitchFamily="34" charset="0"/>
              </a:rPr>
            </a:br>
            <a:r>
              <a:rPr kumimoji="0" lang="en-US" sz="2400" b="0" i="0" u="none" strike="noStrike" kern="1200" cap="none" spc="0" normalizeH="0" baseline="0" noProof="0" dirty="0">
                <a:ln>
                  <a:noFill/>
                </a:ln>
                <a:solidFill>
                  <a:srgbClr val="F09C81"/>
                </a:solidFill>
                <a:effectLst/>
                <a:uLnTx/>
                <a:uFillTx/>
                <a:latin typeface="Lato" panose="020F0502020204030203" pitchFamily="34" charset="0"/>
                <a:ea typeface="Lato" panose="020F0502020204030203" pitchFamily="34" charset="0"/>
                <a:cs typeface="Lato" panose="020F0502020204030203" pitchFamily="34" charset="0"/>
              </a:rPr>
              <a:t>Isabelle Soerjomataram</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sz="2800" dirty="0">
                <a:solidFill>
                  <a:srgbClr val="F09C81"/>
                </a:solidFill>
                <a:latin typeface="Lato" panose="020F0502020204030203" pitchFamily="34" charset="0"/>
                <a:ea typeface="Lato" panose="020F0502020204030203" pitchFamily="34" charset="0"/>
                <a:cs typeface="Lato" panose="020F0502020204030203" pitchFamily="34" charset="0"/>
              </a:rPr>
              <a:t>Cancer Surveillance Branch</a:t>
            </a:r>
            <a:endParaRPr lang="en-US" sz="2400" dirty="0">
              <a:solidFill>
                <a:srgbClr val="F09C81"/>
              </a:solidFill>
              <a:latin typeface="Lato" panose="020F0502020204030203" pitchFamily="34" charset="0"/>
              <a:ea typeface="Lato" panose="020F0502020204030203" pitchFamily="34" charset="0"/>
              <a:cs typeface="Lato" panose="020F0502020204030203" pitchFamily="34" charset="0"/>
            </a:endParaRPr>
          </a:p>
        </p:txBody>
      </p:sp>
      <p:sp>
        <p:nvSpPr>
          <p:cNvPr id="7" name="Subtitle 2">
            <a:extLst>
              <a:ext uri="{FF2B5EF4-FFF2-40B4-BE49-F238E27FC236}">
                <a16:creationId xmlns:a16="http://schemas.microsoft.com/office/drawing/2014/main" id="{387916F3-690D-49BD-9368-C93D66AED811}"/>
              </a:ext>
            </a:extLst>
          </p:cNvPr>
          <p:cNvSpPr txBox="1">
            <a:spLocks/>
          </p:cNvSpPr>
          <p:nvPr/>
        </p:nvSpPr>
        <p:spPr>
          <a:xfrm>
            <a:off x="2953809" y="5671360"/>
            <a:ext cx="6284381" cy="156833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Scientific Council 59  </a:t>
            </a:r>
            <a:r>
              <a:rPr kumimoji="0" lang="en-GB" sz="20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sym typeface="Wingdings" panose="05000000000000000000" pitchFamily="2" charset="2"/>
              </a:rPr>
              <a:t></a:t>
            </a:r>
            <a:r>
              <a:rPr kumimoji="0" lang="en-GB" sz="20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rPr>
              <a:t>  </a:t>
            </a:r>
            <a:r>
              <a:rPr lang="en-GB" sz="2000" dirty="0">
                <a:solidFill>
                  <a:schemeClr val="bg1"/>
                </a:solidFill>
                <a:latin typeface="Lato" panose="020F0502020204030203" pitchFamily="34" charset="0"/>
                <a:ea typeface="Lato" panose="020F0502020204030203" pitchFamily="34" charset="0"/>
                <a:cs typeface="Lato" panose="020F0502020204030203" pitchFamily="34" charset="0"/>
              </a:rPr>
              <a:t>9 February 2023</a:t>
            </a:r>
            <a:endParaRPr kumimoji="0" lang="en-GB" sz="20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0" name="TextBox 9">
            <a:extLst>
              <a:ext uri="{FF2B5EF4-FFF2-40B4-BE49-F238E27FC236}">
                <a16:creationId xmlns:a16="http://schemas.microsoft.com/office/drawing/2014/main" id="{699F2611-4FEA-4B93-B2B6-DB0D72571E31}"/>
              </a:ext>
            </a:extLst>
          </p:cNvPr>
          <p:cNvSpPr txBox="1"/>
          <p:nvPr/>
        </p:nvSpPr>
        <p:spPr>
          <a:xfrm>
            <a:off x="778623" y="2021449"/>
            <a:ext cx="10348645" cy="954107"/>
          </a:xfrm>
          <a:prstGeom prst="rect">
            <a:avLst/>
          </a:prstGeom>
          <a:noFill/>
        </p:spPr>
        <p:txBody>
          <a:bodyPr wrap="square">
            <a:spAutoFit/>
          </a:bodyPr>
          <a:lstStyle/>
          <a:p>
            <a:r>
              <a:rPr lang="en-GB" sz="2800" dirty="0">
                <a:solidFill>
                  <a:srgbClr val="EFEDDF"/>
                </a:solidFill>
                <a:latin typeface="Lato" panose="020F0502020204030203" pitchFamily="34" charset="0"/>
                <a:ea typeface="Lato" panose="020F0502020204030203" pitchFamily="34" charset="0"/>
                <a:cs typeface="Lato" panose="020F0502020204030203" pitchFamily="34" charset="0"/>
              </a:rPr>
              <a:t>building a global cancer surveillance platform to                         support national planning before, during and after crises</a:t>
            </a:r>
            <a:endParaRPr lang="en-US" sz="4400" dirty="0">
              <a:solidFill>
                <a:srgbClr val="F09C81"/>
              </a:solidFill>
              <a:latin typeface="Lato" panose="020F0502020204030203" pitchFamily="34" charset="0"/>
              <a:ea typeface="Lato" panose="020F0502020204030203" pitchFamily="34" charset="0"/>
              <a:cs typeface="Lato" panose="020F0502020204030203" pitchFamily="34" charset="0"/>
            </a:endParaRPr>
          </a:p>
        </p:txBody>
      </p:sp>
      <p:sp>
        <p:nvSpPr>
          <p:cNvPr id="14" name="TextBox 13">
            <a:extLst>
              <a:ext uri="{FF2B5EF4-FFF2-40B4-BE49-F238E27FC236}">
                <a16:creationId xmlns:a16="http://schemas.microsoft.com/office/drawing/2014/main" id="{1BEFFA46-E2C2-42F6-A0DA-BDF41D90231B}"/>
              </a:ext>
            </a:extLst>
          </p:cNvPr>
          <p:cNvSpPr txBox="1"/>
          <p:nvPr/>
        </p:nvSpPr>
        <p:spPr>
          <a:xfrm>
            <a:off x="567559" y="2032738"/>
            <a:ext cx="6092434" cy="523220"/>
          </a:xfrm>
          <a:prstGeom prst="rect">
            <a:avLst/>
          </a:prstGeom>
          <a:noFill/>
        </p:spPr>
        <p:txBody>
          <a:bodyPr wrap="square">
            <a:spAutoFit/>
          </a:bodyPr>
          <a:lstStyle/>
          <a:p>
            <a:r>
              <a:rPr lang="en-GB" sz="2800" dirty="0">
                <a:solidFill>
                  <a:srgbClr val="EFEDDF"/>
                </a:solidFill>
                <a:latin typeface="Lato" panose="020F0502020204030203" pitchFamily="34" charset="0"/>
                <a:ea typeface="Lato" panose="020F0502020204030203" pitchFamily="34" charset="0"/>
                <a:cs typeface="Lato" panose="020F0502020204030203" pitchFamily="34" charset="0"/>
              </a:rPr>
              <a:t>-</a:t>
            </a:r>
            <a:endParaRPr lang="en-GB" sz="2800" dirty="0"/>
          </a:p>
        </p:txBody>
      </p:sp>
    </p:spTree>
    <p:extLst>
      <p:ext uri="{BB962C8B-B14F-4D97-AF65-F5344CB8AC3E}">
        <p14:creationId xmlns:p14="http://schemas.microsoft.com/office/powerpoint/2010/main" val="4235176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BB75E59-380A-4D2A-8921-443774DD8CA4}"/>
              </a:ext>
            </a:extLst>
          </p:cNvPr>
          <p:cNvSpPr txBox="1">
            <a:spLocks/>
          </p:cNvSpPr>
          <p:nvPr/>
        </p:nvSpPr>
        <p:spPr>
          <a:xfrm>
            <a:off x="552704" y="670710"/>
            <a:ext cx="9218020" cy="14067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F09C81"/>
                </a:solidFill>
                <a:latin typeface="Lato" panose="020F0502020204030203" pitchFamily="34" charset="0"/>
                <a:ea typeface="Lato" panose="020F0502020204030203" pitchFamily="34" charset="0"/>
                <a:cs typeface="Lato" panose="020F0502020204030203" pitchFamily="34" charset="0"/>
              </a:rPr>
              <a:t>The IARC-C19 Initiative: </a:t>
            </a:r>
            <a:br>
              <a:rPr lang="en-GB" dirty="0">
                <a:solidFill>
                  <a:srgbClr val="F09C81"/>
                </a:solidFill>
                <a:latin typeface="Lato" panose="020F0502020204030203" pitchFamily="34" charset="0"/>
                <a:ea typeface="Lato" panose="020F0502020204030203" pitchFamily="34" charset="0"/>
                <a:cs typeface="Lato" panose="020F0502020204030203" pitchFamily="34" charset="0"/>
              </a:rPr>
            </a:br>
            <a:r>
              <a:rPr lang="en-GB" dirty="0">
                <a:solidFill>
                  <a:srgbClr val="F09C81"/>
                </a:solidFill>
                <a:latin typeface="Lato" panose="020F0502020204030203" pitchFamily="34" charset="0"/>
                <a:ea typeface="Lato" panose="020F0502020204030203" pitchFamily="34" charset="0"/>
                <a:cs typeface="Lato" panose="020F0502020204030203" pitchFamily="34" charset="0"/>
              </a:rPr>
              <a:t>priorities and expected outcomes</a:t>
            </a:r>
            <a:br>
              <a:rPr lang="en-GB" dirty="0">
                <a:solidFill>
                  <a:srgbClr val="F09C81"/>
                </a:solidFill>
                <a:latin typeface="Lato" panose="020F0502020204030203" pitchFamily="34" charset="0"/>
                <a:ea typeface="Lato" panose="020F0502020204030203" pitchFamily="34" charset="0"/>
                <a:cs typeface="Lato" panose="020F0502020204030203" pitchFamily="34" charset="0"/>
              </a:rPr>
            </a:br>
            <a:br>
              <a:rPr lang="en-GB" sz="1400" dirty="0">
                <a:solidFill>
                  <a:srgbClr val="F09C81"/>
                </a:solidFill>
                <a:latin typeface="Lato" panose="020F0502020204030203" pitchFamily="34" charset="0"/>
                <a:ea typeface="Lato" panose="020F0502020204030203" pitchFamily="34" charset="0"/>
                <a:cs typeface="Lato" panose="020F0502020204030203" pitchFamily="34" charset="0"/>
              </a:rPr>
            </a:br>
            <a:endParaRPr lang="en-US" dirty="0">
              <a:solidFill>
                <a:srgbClr val="F09C8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8" name="Diagram 7">
            <a:extLst>
              <a:ext uri="{FF2B5EF4-FFF2-40B4-BE49-F238E27FC236}">
                <a16:creationId xmlns:a16="http://schemas.microsoft.com/office/drawing/2014/main" id="{041359A1-FA58-4E0A-A770-D7F8F4A983AA}"/>
              </a:ext>
            </a:extLst>
          </p:cNvPr>
          <p:cNvGraphicFramePr/>
          <p:nvPr>
            <p:extLst>
              <p:ext uri="{D42A27DB-BD31-4B8C-83A1-F6EECF244321}">
                <p14:modId xmlns:p14="http://schemas.microsoft.com/office/powerpoint/2010/main" val="4293010813"/>
              </p:ext>
            </p:extLst>
          </p:nvPr>
        </p:nvGraphicFramePr>
        <p:xfrm>
          <a:off x="1769457" y="1880940"/>
          <a:ext cx="7100223" cy="5113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2A8141FA-85FC-4FFA-807D-E0927BE8C044}"/>
              </a:ext>
            </a:extLst>
          </p:cNvPr>
          <p:cNvSpPr/>
          <p:nvPr/>
        </p:nvSpPr>
        <p:spPr>
          <a:xfrm>
            <a:off x="1132114" y="1970314"/>
            <a:ext cx="9355743" cy="1709058"/>
          </a:xfrm>
          <a:prstGeom prst="rect">
            <a:avLst/>
          </a:prstGeom>
          <a:solidFill>
            <a:srgbClr val="2C32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7DC17FE4-313F-4AC1-B382-056C2430ECF7}"/>
              </a:ext>
            </a:extLst>
          </p:cNvPr>
          <p:cNvSpPr/>
          <p:nvPr/>
        </p:nvSpPr>
        <p:spPr>
          <a:xfrm>
            <a:off x="1066800" y="3513375"/>
            <a:ext cx="9355743" cy="1624682"/>
          </a:xfrm>
          <a:prstGeom prst="rect">
            <a:avLst/>
          </a:prstGeom>
          <a:solidFill>
            <a:srgbClr val="2C32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1407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2986D-789E-4820-8D56-1963FF9844DD}"/>
              </a:ext>
            </a:extLst>
          </p:cNvPr>
          <p:cNvSpPr>
            <a:spLocks noGrp="1"/>
          </p:cNvSpPr>
          <p:nvPr>
            <p:ph type="title"/>
          </p:nvPr>
        </p:nvSpPr>
        <p:spPr>
          <a:xfrm>
            <a:off x="254381" y="151416"/>
            <a:ext cx="12337248" cy="1188720"/>
          </a:xfrm>
        </p:spPr>
        <p:txBody>
          <a:bodyPr/>
          <a:lstStyle/>
          <a:p>
            <a:r>
              <a:rPr lang="en-GB" sz="3600" b="1" dirty="0">
                <a:solidFill>
                  <a:schemeClr val="bg1"/>
                </a:solidFill>
                <a:latin typeface="PP Object Sans" panose="00000500000000000000" pitchFamily="2" charset="0"/>
                <a:ea typeface="Lato" panose="020F0502020204030203" pitchFamily="34" charset="0"/>
                <a:cs typeface="Lato" panose="020F0502020204030203" pitchFamily="34" charset="0"/>
              </a:rPr>
              <a:t>IARC C-19 Initiative: aim &amp; next steps </a:t>
            </a:r>
          </a:p>
        </p:txBody>
      </p:sp>
      <p:sp>
        <p:nvSpPr>
          <p:cNvPr id="4" name="Footer Placeholder 3">
            <a:extLst>
              <a:ext uri="{FF2B5EF4-FFF2-40B4-BE49-F238E27FC236}">
                <a16:creationId xmlns:a16="http://schemas.microsoft.com/office/drawing/2014/main" id="{98070B94-71AE-430E-BC38-FC626E7D167B}"/>
              </a:ext>
            </a:extLst>
          </p:cNvPr>
          <p:cNvSpPr>
            <a:spLocks noGrp="1"/>
          </p:cNvSpPr>
          <p:nvPr>
            <p:ph type="ftr" sz="quarter" idx="11"/>
          </p:nvPr>
        </p:nvSpPr>
        <p:spPr>
          <a:xfrm>
            <a:off x="4644195" y="0"/>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8F453D43-366E-465B-AC8F-BFC885EBA5B1}"/>
              </a:ext>
            </a:extLst>
          </p:cNvPr>
          <p:cNvGrpSpPr/>
          <p:nvPr/>
        </p:nvGrpSpPr>
        <p:grpSpPr>
          <a:xfrm>
            <a:off x="136704" y="980239"/>
            <a:ext cx="1143404" cy="1114935"/>
            <a:chOff x="9914027" y="2478505"/>
            <a:chExt cx="1708484" cy="1768642"/>
          </a:xfrm>
        </p:grpSpPr>
        <p:sp>
          <p:nvSpPr>
            <p:cNvPr id="12" name="Rectangle: Rounded Corners 11">
              <a:extLst>
                <a:ext uri="{FF2B5EF4-FFF2-40B4-BE49-F238E27FC236}">
                  <a16:creationId xmlns:a16="http://schemas.microsoft.com/office/drawing/2014/main" id="{3559C5BC-A350-483C-A1BE-4EC6A285DEC4}"/>
                </a:ext>
              </a:extLst>
            </p:cNvPr>
            <p:cNvSpPr/>
            <p:nvPr/>
          </p:nvSpPr>
          <p:spPr>
            <a:xfrm>
              <a:off x="9914027" y="2478505"/>
              <a:ext cx="1708484" cy="17686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6" name="Picture 5">
              <a:extLst>
                <a:ext uri="{FF2B5EF4-FFF2-40B4-BE49-F238E27FC236}">
                  <a16:creationId xmlns:a16="http://schemas.microsoft.com/office/drawing/2014/main" id="{FB26F703-FDD7-4E32-B365-454CC6A9EC3F}"/>
                </a:ext>
              </a:extLst>
            </p:cNvPr>
            <p:cNvPicPr>
              <a:picLocks noChangeAspect="1"/>
            </p:cNvPicPr>
            <p:nvPr/>
          </p:nvPicPr>
          <p:blipFill rotWithShape="1">
            <a:blip r:embed="rId3"/>
            <a:srcRect l="17478" t="9533" r="14337" b="16382"/>
            <a:stretch/>
          </p:blipFill>
          <p:spPr>
            <a:xfrm>
              <a:off x="10034341" y="2646947"/>
              <a:ext cx="1479885" cy="1431758"/>
            </a:xfrm>
            <a:prstGeom prst="rect">
              <a:avLst/>
            </a:prstGeom>
          </p:spPr>
        </p:pic>
      </p:grpSp>
      <p:grpSp>
        <p:nvGrpSpPr>
          <p:cNvPr id="25" name="Group 24">
            <a:extLst>
              <a:ext uri="{FF2B5EF4-FFF2-40B4-BE49-F238E27FC236}">
                <a16:creationId xmlns:a16="http://schemas.microsoft.com/office/drawing/2014/main" id="{F7530553-8472-4953-84BD-F8888D18C8B3}"/>
              </a:ext>
            </a:extLst>
          </p:cNvPr>
          <p:cNvGrpSpPr/>
          <p:nvPr/>
        </p:nvGrpSpPr>
        <p:grpSpPr>
          <a:xfrm>
            <a:off x="4020578" y="980239"/>
            <a:ext cx="1106554" cy="1068522"/>
            <a:chOff x="8923426" y="4564368"/>
            <a:chExt cx="1941089" cy="1948948"/>
          </a:xfrm>
        </p:grpSpPr>
        <p:sp>
          <p:nvSpPr>
            <p:cNvPr id="17" name="Rectangle: Rounded Corners 16">
              <a:extLst>
                <a:ext uri="{FF2B5EF4-FFF2-40B4-BE49-F238E27FC236}">
                  <a16:creationId xmlns:a16="http://schemas.microsoft.com/office/drawing/2014/main" id="{1DAAC12B-DF56-4456-9E83-825A994A6137}"/>
                </a:ext>
              </a:extLst>
            </p:cNvPr>
            <p:cNvSpPr/>
            <p:nvPr/>
          </p:nvSpPr>
          <p:spPr>
            <a:xfrm>
              <a:off x="8923426" y="4564368"/>
              <a:ext cx="1941089" cy="19489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5" name="Picture 14">
              <a:extLst>
                <a:ext uri="{FF2B5EF4-FFF2-40B4-BE49-F238E27FC236}">
                  <a16:creationId xmlns:a16="http://schemas.microsoft.com/office/drawing/2014/main" id="{7322F448-B17B-47CB-B59B-4F64BB1485E6}"/>
                </a:ext>
              </a:extLst>
            </p:cNvPr>
            <p:cNvPicPr>
              <a:picLocks noChangeAspect="1"/>
            </p:cNvPicPr>
            <p:nvPr/>
          </p:nvPicPr>
          <p:blipFill>
            <a:blip r:embed="rId4"/>
            <a:stretch>
              <a:fillRect/>
            </a:stretch>
          </p:blipFill>
          <p:spPr>
            <a:xfrm>
              <a:off x="9088269" y="4748074"/>
              <a:ext cx="1603387" cy="1572904"/>
            </a:xfrm>
            <a:prstGeom prst="rect">
              <a:avLst/>
            </a:prstGeom>
          </p:spPr>
        </p:pic>
      </p:grpSp>
      <p:grpSp>
        <p:nvGrpSpPr>
          <p:cNvPr id="22" name="Group 21">
            <a:extLst>
              <a:ext uri="{FF2B5EF4-FFF2-40B4-BE49-F238E27FC236}">
                <a16:creationId xmlns:a16="http://schemas.microsoft.com/office/drawing/2014/main" id="{D6388321-474C-4641-BBAF-2C2D08B3371D}"/>
              </a:ext>
            </a:extLst>
          </p:cNvPr>
          <p:cNvGrpSpPr/>
          <p:nvPr/>
        </p:nvGrpSpPr>
        <p:grpSpPr>
          <a:xfrm>
            <a:off x="8101778" y="951834"/>
            <a:ext cx="1143404" cy="1188720"/>
            <a:chOff x="5839331" y="4552336"/>
            <a:chExt cx="1941089" cy="1948948"/>
          </a:xfrm>
        </p:grpSpPr>
        <p:sp>
          <p:nvSpPr>
            <p:cNvPr id="19" name="Rectangle: Rounded Corners 18">
              <a:extLst>
                <a:ext uri="{FF2B5EF4-FFF2-40B4-BE49-F238E27FC236}">
                  <a16:creationId xmlns:a16="http://schemas.microsoft.com/office/drawing/2014/main" id="{FEEB23FE-EF2C-42A7-AB60-856EF4EB98FC}"/>
                </a:ext>
              </a:extLst>
            </p:cNvPr>
            <p:cNvSpPr/>
            <p:nvPr/>
          </p:nvSpPr>
          <p:spPr>
            <a:xfrm>
              <a:off x="5839331" y="4552336"/>
              <a:ext cx="1941089" cy="19489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1" name="Picture 20">
              <a:extLst>
                <a:ext uri="{FF2B5EF4-FFF2-40B4-BE49-F238E27FC236}">
                  <a16:creationId xmlns:a16="http://schemas.microsoft.com/office/drawing/2014/main" id="{976BDB9B-35F5-402E-93CE-590489391950}"/>
                </a:ext>
              </a:extLst>
            </p:cNvPr>
            <p:cNvPicPr>
              <a:picLocks noChangeAspect="1"/>
            </p:cNvPicPr>
            <p:nvPr/>
          </p:nvPicPr>
          <p:blipFill>
            <a:blip r:embed="rId5"/>
            <a:stretch>
              <a:fillRect/>
            </a:stretch>
          </p:blipFill>
          <p:spPr>
            <a:xfrm>
              <a:off x="6041712" y="4760106"/>
              <a:ext cx="1536325" cy="1487553"/>
            </a:xfrm>
            <a:prstGeom prst="rect">
              <a:avLst/>
            </a:prstGeom>
          </p:spPr>
        </p:pic>
      </p:grpSp>
      <p:sp>
        <p:nvSpPr>
          <p:cNvPr id="23" name="Content Placeholder 2">
            <a:extLst>
              <a:ext uri="{FF2B5EF4-FFF2-40B4-BE49-F238E27FC236}">
                <a16:creationId xmlns:a16="http://schemas.microsoft.com/office/drawing/2014/main" id="{D7BF6F73-85FA-4747-B4B2-A490A98E3713}"/>
              </a:ext>
            </a:extLst>
          </p:cNvPr>
          <p:cNvSpPr txBox="1">
            <a:spLocks/>
          </p:cNvSpPr>
          <p:nvPr/>
        </p:nvSpPr>
        <p:spPr>
          <a:xfrm>
            <a:off x="9306970" y="855667"/>
            <a:ext cx="2630649" cy="76591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solidFill>
                  <a:srgbClr val="D27E64"/>
                </a:solidFill>
                <a:latin typeface="Lato" panose="020F0502020204030203" pitchFamily="34" charset="0"/>
                <a:ea typeface="Lato" panose="020F0502020204030203" pitchFamily="34" charset="0"/>
                <a:cs typeface="Lato" panose="020F0502020204030203" pitchFamily="34" charset="0"/>
              </a:rPr>
              <a:t>Knowledge dissemination </a:t>
            </a:r>
          </a:p>
          <a:p>
            <a:pPr marL="0" indent="0">
              <a:buNone/>
            </a:pPr>
            <a:r>
              <a:rPr lang="en-GB" sz="1600" dirty="0">
                <a:solidFill>
                  <a:srgbClr val="EFEDDF"/>
                </a:solidFill>
                <a:latin typeface="Lato" panose="020F0502020204030203" pitchFamily="34" charset="0"/>
                <a:ea typeface="Lato" panose="020F0502020204030203" pitchFamily="34" charset="0"/>
                <a:cs typeface="Lato" panose="020F0502020204030203" pitchFamily="34" charset="0"/>
              </a:rPr>
              <a:t>The global modelling platform will be housed at </a:t>
            </a:r>
            <a:r>
              <a:rPr lang="en-GB" sz="1600" dirty="0">
                <a:solidFill>
                  <a:srgbClr val="FFFF00"/>
                </a:solidFill>
                <a:latin typeface="Lato" panose="020F0502020204030203" pitchFamily="34" charset="0"/>
                <a:ea typeface="Lato" panose="020F0502020204030203" pitchFamily="34" charset="0"/>
                <a:cs typeface="Lato" panose="020F0502020204030203" pitchFamily="34" charset="0"/>
              </a:rPr>
              <a:t>IARC’s Global Cancer Observatory</a:t>
            </a:r>
          </a:p>
          <a:p>
            <a:pPr marL="0" indent="0">
              <a:buNone/>
            </a:pPr>
            <a:endParaRPr lang="en-GB" sz="1600" dirty="0">
              <a:solidFill>
                <a:srgbClr val="D27E64"/>
              </a:solidFill>
              <a:latin typeface="Lato" panose="020F0502020204030203" pitchFamily="34" charset="0"/>
              <a:ea typeface="Lato" panose="020F0502020204030203" pitchFamily="34" charset="0"/>
              <a:cs typeface="Lato" panose="020F0502020204030203" pitchFamily="34" charset="0"/>
            </a:endParaRPr>
          </a:p>
          <a:p>
            <a:pPr marL="0" indent="0">
              <a:buNone/>
            </a:pPr>
            <a:r>
              <a:rPr lang="en-GB" sz="2000" dirty="0">
                <a:solidFill>
                  <a:srgbClr val="D27E64"/>
                </a:solidFill>
                <a:latin typeface="Lato" panose="020F0502020204030203" pitchFamily="34" charset="0"/>
                <a:ea typeface="Lato" panose="020F0502020204030203" pitchFamily="34" charset="0"/>
                <a:cs typeface="Lato" panose="020F0502020204030203" pitchFamily="34" charset="0"/>
              </a:rPr>
              <a:t>Knowledge transfer </a:t>
            </a:r>
          </a:p>
          <a:p>
            <a:pPr marL="0" indent="0">
              <a:buNone/>
            </a:pPr>
            <a:r>
              <a:rPr lang="en-GB" sz="1600" dirty="0">
                <a:solidFill>
                  <a:srgbClr val="EFEDDF"/>
                </a:solidFill>
                <a:latin typeface="Lato" panose="020F0502020204030203" pitchFamily="34" charset="0"/>
                <a:ea typeface="Lato" panose="020F0502020204030203" pitchFamily="34" charset="0"/>
                <a:cs typeface="Lato" panose="020F0502020204030203" pitchFamily="34" charset="0"/>
              </a:rPr>
              <a:t>Technology transfer will enable IARC Participating States and partner countries from LMIC to second staff to IARC</a:t>
            </a:r>
          </a:p>
          <a:p>
            <a:pPr marL="0" indent="0">
              <a:buNone/>
            </a:pPr>
            <a:endParaRPr lang="en-GB" sz="1600" dirty="0">
              <a:solidFill>
                <a:srgbClr val="EFEDDF"/>
              </a:solidFill>
              <a:latin typeface="Lato" panose="020F0502020204030203" pitchFamily="34" charset="0"/>
              <a:ea typeface="Lato" panose="020F0502020204030203" pitchFamily="34" charset="0"/>
              <a:cs typeface="Lato" panose="020F0502020204030203" pitchFamily="34" charset="0"/>
            </a:endParaRPr>
          </a:p>
          <a:p>
            <a:pPr marL="0" indent="0">
              <a:buNone/>
            </a:pPr>
            <a:r>
              <a:rPr lang="en-GB" sz="2000" dirty="0">
                <a:solidFill>
                  <a:srgbClr val="D27E64"/>
                </a:solidFill>
                <a:latin typeface="Lato" panose="020F0502020204030203" pitchFamily="34" charset="0"/>
                <a:ea typeface="Lato" panose="020F0502020204030203" pitchFamily="34" charset="0"/>
                <a:cs typeface="Lato" panose="020F0502020204030203" pitchFamily="34" charset="0"/>
              </a:rPr>
              <a:t>Governance</a:t>
            </a:r>
          </a:p>
          <a:p>
            <a:pPr marL="0" indent="0">
              <a:buNone/>
            </a:pPr>
            <a:r>
              <a:rPr lang="en-GB" sz="1600" dirty="0">
                <a:solidFill>
                  <a:srgbClr val="EFEDDF"/>
                </a:solidFill>
                <a:latin typeface="Lato" panose="020F0502020204030203" pitchFamily="34" charset="0"/>
                <a:ea typeface="Lato" panose="020F0502020204030203" pitchFamily="34" charset="0"/>
                <a:cs typeface="Lato" panose="020F0502020204030203" pitchFamily="34" charset="0"/>
              </a:rPr>
              <a:t>International Advisory Panel</a:t>
            </a:r>
          </a:p>
          <a:p>
            <a:pPr marL="0" indent="0">
              <a:buNone/>
            </a:pPr>
            <a:r>
              <a:rPr lang="en-GB" sz="1600" dirty="0">
                <a:solidFill>
                  <a:srgbClr val="EFEDDF"/>
                </a:solidFill>
                <a:latin typeface="Lato" panose="020F0502020204030203" pitchFamily="34" charset="0"/>
                <a:ea typeface="Lato" panose="020F0502020204030203" pitchFamily="34" charset="0"/>
                <a:cs typeface="Lato" panose="020F0502020204030203" pitchFamily="34" charset="0"/>
              </a:rPr>
              <a:t>Executive Committee - Stakeholders from PS</a:t>
            </a:r>
          </a:p>
          <a:p>
            <a:pPr marL="0" indent="0">
              <a:buNone/>
            </a:pPr>
            <a:endParaRPr lang="en-GB" sz="1600" dirty="0">
              <a:solidFill>
                <a:srgbClr val="EFEDDF"/>
              </a:solidFill>
              <a:latin typeface="Lato" panose="020F0502020204030203" pitchFamily="34" charset="0"/>
              <a:ea typeface="Lato" panose="020F0502020204030203" pitchFamily="34" charset="0"/>
              <a:cs typeface="Lato" panose="020F0502020204030203" pitchFamily="34" charset="0"/>
            </a:endParaRPr>
          </a:p>
        </p:txBody>
      </p:sp>
      <p:sp>
        <p:nvSpPr>
          <p:cNvPr id="26" name="Content Placeholder 2">
            <a:extLst>
              <a:ext uri="{FF2B5EF4-FFF2-40B4-BE49-F238E27FC236}">
                <a16:creationId xmlns:a16="http://schemas.microsoft.com/office/drawing/2014/main" id="{82D6CB02-B8F5-41DD-AF26-466421541653}"/>
              </a:ext>
            </a:extLst>
          </p:cNvPr>
          <p:cNvSpPr txBox="1">
            <a:spLocks/>
          </p:cNvSpPr>
          <p:nvPr/>
        </p:nvSpPr>
        <p:spPr>
          <a:xfrm>
            <a:off x="1275420" y="930339"/>
            <a:ext cx="2839130" cy="1185519"/>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rgbClr val="D27E64"/>
                </a:solidFill>
                <a:latin typeface="Lato" panose="020F0502020204030203" pitchFamily="34" charset="0"/>
                <a:ea typeface="Lato" panose="020F0502020204030203" pitchFamily="34" charset="0"/>
                <a:cs typeface="Lato" panose="020F0502020204030203" pitchFamily="34" charset="0"/>
              </a:rPr>
              <a:t>Data collection and estimation</a:t>
            </a:r>
          </a:p>
          <a:p>
            <a:pPr marL="0" indent="0">
              <a:buNone/>
            </a:pPr>
            <a:r>
              <a:rPr lang="en-GB" sz="1600" dirty="0">
                <a:solidFill>
                  <a:srgbClr val="FFFF00"/>
                </a:solidFill>
                <a:latin typeface="Lato" panose="020F0502020204030203" pitchFamily="34" charset="0"/>
                <a:ea typeface="Lato" panose="020F0502020204030203" pitchFamily="34" charset="0"/>
                <a:cs typeface="Lato" panose="020F0502020204030203" pitchFamily="34" charset="0"/>
              </a:rPr>
              <a:t>Data call &amp; workshops:</a:t>
            </a:r>
          </a:p>
          <a:p>
            <a:pPr marL="182563" indent="-182563"/>
            <a:r>
              <a:rPr lang="en-GB" sz="1600" dirty="0">
                <a:solidFill>
                  <a:srgbClr val="EFEDDF"/>
                </a:solidFill>
                <a:latin typeface="Lato" panose="020F0502020204030203" pitchFamily="34" charset="0"/>
                <a:ea typeface="Lato" panose="020F0502020204030203" pitchFamily="34" charset="0"/>
                <a:cs typeface="Lato" panose="020F0502020204030203" pitchFamily="34" charset="0"/>
              </a:rPr>
              <a:t>Incidence and survival by stage and treatment data (protocol, support, &amp; quality assurance)</a:t>
            </a:r>
          </a:p>
          <a:p>
            <a:pPr marL="182563" indent="-182563"/>
            <a:r>
              <a:rPr lang="en-GB" sz="1600" dirty="0">
                <a:solidFill>
                  <a:srgbClr val="EFEDDF"/>
                </a:solidFill>
                <a:latin typeface="Lato" panose="020F0502020204030203" pitchFamily="34" charset="0"/>
                <a:ea typeface="Lato" panose="020F0502020204030203" pitchFamily="34" charset="0"/>
                <a:cs typeface="Lato" panose="020F0502020204030203" pitchFamily="34" charset="0"/>
              </a:rPr>
              <a:t>Qualitative assessment and reviews of impact of cancer interventions + service disruptions</a:t>
            </a:r>
          </a:p>
          <a:p>
            <a:pPr marL="0" indent="0">
              <a:buNone/>
            </a:pPr>
            <a:r>
              <a:rPr lang="en-GB" sz="1600" dirty="0">
                <a:solidFill>
                  <a:srgbClr val="FFFF00"/>
                </a:solidFill>
                <a:latin typeface="Lato" panose="020F0502020204030203" pitchFamily="34" charset="0"/>
                <a:ea typeface="Lato" panose="020F0502020204030203" pitchFamily="34" charset="0"/>
                <a:cs typeface="Lato" panose="020F0502020204030203" pitchFamily="34" charset="0"/>
              </a:rPr>
              <a:t>Estimate baseline (trends-based) prediction + impact of interventions :</a:t>
            </a:r>
          </a:p>
          <a:p>
            <a:r>
              <a:rPr lang="en-GB" sz="1600" dirty="0">
                <a:solidFill>
                  <a:srgbClr val="EFEDDF"/>
                </a:solidFill>
                <a:latin typeface="Lato" panose="020F0502020204030203" pitchFamily="34" charset="0"/>
                <a:ea typeface="Lato" panose="020F0502020204030203" pitchFamily="34" charset="0"/>
                <a:cs typeface="Lato" panose="020F0502020204030203" pitchFamily="34" charset="0"/>
              </a:rPr>
              <a:t>National and global impact on cancer  (survival and excess mortality)</a:t>
            </a:r>
          </a:p>
        </p:txBody>
      </p:sp>
      <p:sp>
        <p:nvSpPr>
          <p:cNvPr id="16" name="Content Placeholder 2">
            <a:extLst>
              <a:ext uri="{FF2B5EF4-FFF2-40B4-BE49-F238E27FC236}">
                <a16:creationId xmlns:a16="http://schemas.microsoft.com/office/drawing/2014/main" id="{184E2D57-9406-4C5F-9A93-AB8D9F53AE35}"/>
              </a:ext>
            </a:extLst>
          </p:cNvPr>
          <p:cNvSpPr txBox="1">
            <a:spLocks/>
          </p:cNvSpPr>
          <p:nvPr/>
        </p:nvSpPr>
        <p:spPr>
          <a:xfrm>
            <a:off x="5244809" y="930457"/>
            <a:ext cx="2706663" cy="1185519"/>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solidFill>
                  <a:srgbClr val="D27E64"/>
                </a:solidFill>
                <a:latin typeface="Lato" panose="020F0502020204030203" pitchFamily="34" charset="0"/>
                <a:ea typeface="Lato" panose="020F0502020204030203" pitchFamily="34" charset="0"/>
                <a:cs typeface="Lato" panose="020F0502020204030203" pitchFamily="34" charset="0"/>
              </a:rPr>
              <a:t>Scenarios of delays impact and mitigation </a:t>
            </a:r>
          </a:p>
          <a:p>
            <a:pPr marL="0" indent="0">
              <a:buNone/>
            </a:pPr>
            <a:r>
              <a:rPr lang="en-GB" sz="1600" dirty="0">
                <a:solidFill>
                  <a:srgbClr val="FFFF00"/>
                </a:solidFill>
                <a:latin typeface="Lato" panose="020F0502020204030203" pitchFamily="34" charset="0"/>
                <a:ea typeface="Lato" panose="020F0502020204030203" pitchFamily="34" charset="0"/>
                <a:cs typeface="Lato" panose="020F0502020204030203" pitchFamily="34" charset="0"/>
              </a:rPr>
              <a:t>Model hypothetical scenarios </a:t>
            </a:r>
            <a:r>
              <a:rPr lang="en-GB" sz="1600" dirty="0">
                <a:solidFill>
                  <a:srgbClr val="EFEDDF"/>
                </a:solidFill>
                <a:latin typeface="Lato" panose="020F0502020204030203" pitchFamily="34" charset="0"/>
                <a:ea typeface="Lato" panose="020F0502020204030203" pitchFamily="34" charset="0"/>
                <a:cs typeface="Lato" panose="020F0502020204030203" pitchFamily="34" charset="0"/>
              </a:rPr>
              <a:t>to represent range of different health care system disruptions at the national level and their impact on future excess mortality: </a:t>
            </a:r>
          </a:p>
          <a:p>
            <a:r>
              <a:rPr lang="en-GB" sz="1600" dirty="0">
                <a:solidFill>
                  <a:srgbClr val="EFEDDF"/>
                </a:solidFill>
                <a:latin typeface="Lato" panose="020F0502020204030203" pitchFamily="34" charset="0"/>
                <a:ea typeface="Lato" panose="020F0502020204030203" pitchFamily="34" charset="0"/>
                <a:cs typeface="Lato" panose="020F0502020204030203" pitchFamily="34" charset="0"/>
              </a:rPr>
              <a:t>average duration of intervention delay</a:t>
            </a:r>
          </a:p>
          <a:p>
            <a:r>
              <a:rPr lang="en-GB" sz="1600" dirty="0">
                <a:solidFill>
                  <a:srgbClr val="EFEDDF"/>
                </a:solidFill>
                <a:latin typeface="Lato" panose="020F0502020204030203" pitchFamily="34" charset="0"/>
                <a:ea typeface="Lato" panose="020F0502020204030203" pitchFamily="34" charset="0"/>
                <a:cs typeface="Lato" panose="020F0502020204030203" pitchFamily="34" charset="0"/>
              </a:rPr>
              <a:t>proportion of patients for which interventions are disrupted</a:t>
            </a:r>
          </a:p>
          <a:p>
            <a:pPr marL="0" indent="0">
              <a:buNone/>
            </a:pPr>
            <a:r>
              <a:rPr lang="en-GB" sz="1600" dirty="0">
                <a:solidFill>
                  <a:srgbClr val="FFFF00"/>
                </a:solidFill>
                <a:latin typeface="Lato" panose="020F0502020204030203" pitchFamily="34" charset="0"/>
                <a:ea typeface="Lato" panose="020F0502020204030203" pitchFamily="34" charset="0"/>
                <a:cs typeface="Lato" panose="020F0502020204030203" pitchFamily="34" charset="0"/>
              </a:rPr>
              <a:t>Model mitigation strategies </a:t>
            </a:r>
            <a:r>
              <a:rPr lang="en-GB" sz="1600" dirty="0">
                <a:solidFill>
                  <a:srgbClr val="EFEDDF"/>
                </a:solidFill>
                <a:latin typeface="Lato" panose="020F0502020204030203" pitchFamily="34" charset="0"/>
                <a:ea typeface="Lato" panose="020F0502020204030203" pitchFamily="34" charset="0"/>
                <a:cs typeface="Lato" panose="020F0502020204030203" pitchFamily="34" charset="0"/>
              </a:rPr>
              <a:t>that can be adapted to national contexts to reduce expected mortality</a:t>
            </a:r>
          </a:p>
        </p:txBody>
      </p:sp>
    </p:spTree>
    <p:extLst>
      <p:ext uri="{BB962C8B-B14F-4D97-AF65-F5344CB8AC3E}">
        <p14:creationId xmlns:p14="http://schemas.microsoft.com/office/powerpoint/2010/main" val="172951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a:xfrm>
            <a:off x="0" y="-34433"/>
            <a:ext cx="12192000" cy="6955441"/>
          </a:xfrm>
        </p:spPr>
      </p:sp>
      <p:sp>
        <p:nvSpPr>
          <p:cNvPr id="3" name="Title 2"/>
          <p:cNvSpPr>
            <a:spLocks noGrp="1"/>
          </p:cNvSpPr>
          <p:nvPr>
            <p:ph type="ctrTitle"/>
          </p:nvPr>
        </p:nvSpPr>
        <p:spPr>
          <a:xfrm>
            <a:off x="552703" y="885201"/>
            <a:ext cx="7191122" cy="600699"/>
          </a:xfrm>
        </p:spPr>
        <p:txBody>
          <a:bodyPr/>
          <a:lstStyle/>
          <a:p>
            <a:r>
              <a:rPr lang="en-GB" dirty="0"/>
              <a:t>Questions for SC members </a:t>
            </a:r>
          </a:p>
        </p:txBody>
      </p:sp>
      <p:sp>
        <p:nvSpPr>
          <p:cNvPr id="5" name="Text Placeholder 4"/>
          <p:cNvSpPr>
            <a:spLocks noGrp="1"/>
          </p:cNvSpPr>
          <p:nvPr>
            <p:ph type="body" sz="quarter" idx="13"/>
          </p:nvPr>
        </p:nvSpPr>
        <p:spPr>
          <a:xfrm>
            <a:off x="380434" y="1568654"/>
            <a:ext cx="7990659" cy="3573462"/>
          </a:xfrm>
        </p:spPr>
        <p:txBody>
          <a:bodyPr/>
          <a:lstStyle/>
          <a:p>
            <a:pPr marL="514350" indent="-514350">
              <a:buAutoNum type="arabicPeriod"/>
            </a:pPr>
            <a:r>
              <a:rPr lang="en-GB" sz="2800" dirty="0"/>
              <a:t>Initiative will be expanded as resources become available, which cancer site(s) should be initially prioritised? </a:t>
            </a:r>
            <a:br>
              <a:rPr lang="en-GB" sz="2800" dirty="0"/>
            </a:br>
            <a:r>
              <a:rPr lang="en-GB" dirty="0">
                <a:solidFill>
                  <a:srgbClr val="F09C81"/>
                </a:solidFill>
              </a:rPr>
              <a:t>(colorectal, lung, breast, in addition to cervical cancer initially selected)</a:t>
            </a:r>
          </a:p>
          <a:p>
            <a:pPr marL="514350" indent="-514350">
              <a:buAutoNum type="arabicPeriod"/>
            </a:pPr>
            <a:endParaRPr lang="en-GB" dirty="0"/>
          </a:p>
          <a:p>
            <a:pPr marL="514350" indent="-514350">
              <a:buAutoNum type="arabicPeriod"/>
            </a:pPr>
            <a:r>
              <a:rPr lang="en-GB" sz="2800" dirty="0"/>
              <a:t>What role can IARC SC play in building competencies and capacity in developing this Initiative? </a:t>
            </a:r>
          </a:p>
          <a:p>
            <a:pPr marL="514350" indent="-514350">
              <a:buAutoNum type="arabicPeriod"/>
            </a:pPr>
            <a:endParaRPr lang="en-GB" sz="2800" dirty="0"/>
          </a:p>
          <a:p>
            <a:pPr marL="514350" indent="-514350">
              <a:buAutoNum type="arabicPeriod"/>
            </a:pPr>
            <a:r>
              <a:rPr lang="en-GB" sz="2800" dirty="0"/>
              <a:t>Which specific areas of expertise should be developed at IARC / collaborating institutions? </a:t>
            </a:r>
          </a:p>
        </p:txBody>
      </p:sp>
    </p:spTree>
    <p:extLst>
      <p:ext uri="{BB962C8B-B14F-4D97-AF65-F5344CB8AC3E}">
        <p14:creationId xmlns:p14="http://schemas.microsoft.com/office/powerpoint/2010/main" val="4018203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Diagram 44">
            <a:extLst>
              <a:ext uri="{FF2B5EF4-FFF2-40B4-BE49-F238E27FC236}">
                <a16:creationId xmlns:a16="http://schemas.microsoft.com/office/drawing/2014/main" id="{76E28FB8-2CD8-49E4-85C0-F5BA7C341F8E}"/>
              </a:ext>
            </a:extLst>
          </p:cNvPr>
          <p:cNvGraphicFramePr/>
          <p:nvPr>
            <p:extLst>
              <p:ext uri="{D42A27DB-BD31-4B8C-83A1-F6EECF244321}">
                <p14:modId xmlns:p14="http://schemas.microsoft.com/office/powerpoint/2010/main" val="2585057749"/>
              </p:ext>
            </p:extLst>
          </p:nvPr>
        </p:nvGraphicFramePr>
        <p:xfrm>
          <a:off x="1769457" y="1880940"/>
          <a:ext cx="7100223" cy="5113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0BB75E59-380A-4D2A-8921-443774DD8CA4}"/>
              </a:ext>
            </a:extLst>
          </p:cNvPr>
          <p:cNvSpPr txBox="1">
            <a:spLocks/>
          </p:cNvSpPr>
          <p:nvPr/>
        </p:nvSpPr>
        <p:spPr>
          <a:xfrm>
            <a:off x="552704" y="670710"/>
            <a:ext cx="9218020" cy="14067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400" dirty="0">
                <a:solidFill>
                  <a:srgbClr val="F09C81"/>
                </a:solidFill>
                <a:latin typeface="Lato" panose="020F0502020204030203" pitchFamily="34" charset="0"/>
                <a:ea typeface="Lato" panose="020F0502020204030203" pitchFamily="34" charset="0"/>
                <a:cs typeface="Lato" panose="020F0502020204030203" pitchFamily="34" charset="0"/>
              </a:rPr>
              <a:t>The IARC-C19 Initiative: </a:t>
            </a:r>
            <a:br>
              <a:rPr lang="en-GB" sz="4400" dirty="0">
                <a:solidFill>
                  <a:srgbClr val="F09C81"/>
                </a:solidFill>
                <a:latin typeface="Lato" panose="020F0502020204030203" pitchFamily="34" charset="0"/>
                <a:ea typeface="Lato" panose="020F0502020204030203" pitchFamily="34" charset="0"/>
                <a:cs typeface="Lato" panose="020F0502020204030203" pitchFamily="34" charset="0"/>
              </a:rPr>
            </a:br>
            <a:r>
              <a:rPr lang="en-GB" sz="4400" dirty="0">
                <a:solidFill>
                  <a:srgbClr val="F09C81"/>
                </a:solidFill>
                <a:latin typeface="Lato" panose="020F0502020204030203" pitchFamily="34" charset="0"/>
                <a:ea typeface="Lato" panose="020F0502020204030203" pitchFamily="34" charset="0"/>
                <a:cs typeface="Lato" panose="020F0502020204030203" pitchFamily="34" charset="0"/>
              </a:rPr>
              <a:t>ongoing activities and future steps</a:t>
            </a:r>
            <a:br>
              <a:rPr lang="en-GB" sz="4400" dirty="0">
                <a:solidFill>
                  <a:srgbClr val="F09C81"/>
                </a:solidFill>
                <a:latin typeface="Lato" panose="020F0502020204030203" pitchFamily="34" charset="0"/>
                <a:ea typeface="Lato" panose="020F0502020204030203" pitchFamily="34" charset="0"/>
                <a:cs typeface="Lato" panose="020F0502020204030203" pitchFamily="34" charset="0"/>
              </a:rPr>
            </a:br>
            <a:br>
              <a:rPr lang="en-GB" sz="1400" dirty="0">
                <a:solidFill>
                  <a:srgbClr val="F09C81"/>
                </a:solidFill>
                <a:latin typeface="Lato" panose="020F0502020204030203" pitchFamily="34" charset="0"/>
                <a:ea typeface="Lato" panose="020F0502020204030203" pitchFamily="34" charset="0"/>
                <a:cs typeface="Lato" panose="020F0502020204030203" pitchFamily="34" charset="0"/>
              </a:rPr>
            </a:br>
            <a:endParaRPr lang="en-US" dirty="0">
              <a:solidFill>
                <a:srgbClr val="F09C81"/>
              </a:solidFill>
              <a:latin typeface="Lato" panose="020F0502020204030203" pitchFamily="34" charset="0"/>
              <a:ea typeface="Lato" panose="020F0502020204030203" pitchFamily="34" charset="0"/>
              <a:cs typeface="Lato" panose="020F0502020204030203" pitchFamily="34" charset="0"/>
            </a:endParaRPr>
          </a:p>
        </p:txBody>
      </p:sp>
      <p:sp>
        <p:nvSpPr>
          <p:cNvPr id="5" name="Rectangle 4">
            <a:extLst>
              <a:ext uri="{FF2B5EF4-FFF2-40B4-BE49-F238E27FC236}">
                <a16:creationId xmlns:a16="http://schemas.microsoft.com/office/drawing/2014/main" id="{F0BE9619-10A8-44E5-AE76-B342568B24F5}"/>
              </a:ext>
            </a:extLst>
          </p:cNvPr>
          <p:cNvSpPr/>
          <p:nvPr/>
        </p:nvSpPr>
        <p:spPr>
          <a:xfrm>
            <a:off x="1012372" y="3624943"/>
            <a:ext cx="9355743" cy="3233057"/>
          </a:xfrm>
          <a:prstGeom prst="rect">
            <a:avLst/>
          </a:prstGeom>
          <a:solidFill>
            <a:srgbClr val="2C32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0284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5CD843C-BA09-4C34-920F-E127B00F779B}"/>
              </a:ext>
            </a:extLst>
          </p:cNvPr>
          <p:cNvPicPr>
            <a:picLocks noChangeAspect="1"/>
          </p:cNvPicPr>
          <p:nvPr/>
        </p:nvPicPr>
        <p:blipFill rotWithShape="1">
          <a:blip r:embed="rId3"/>
          <a:srcRect t="86557"/>
          <a:stretch/>
        </p:blipFill>
        <p:spPr>
          <a:xfrm>
            <a:off x="0" y="5936104"/>
            <a:ext cx="12192000" cy="921895"/>
          </a:xfrm>
          <a:prstGeom prst="rect">
            <a:avLst/>
          </a:prstGeom>
        </p:spPr>
      </p:pic>
      <p:pic>
        <p:nvPicPr>
          <p:cNvPr id="29" name="Picture 28">
            <a:extLst>
              <a:ext uri="{FF2B5EF4-FFF2-40B4-BE49-F238E27FC236}">
                <a16:creationId xmlns:a16="http://schemas.microsoft.com/office/drawing/2014/main" id="{5B7537CD-83D9-4D87-A4A4-69730D99F2B8}"/>
              </a:ext>
            </a:extLst>
          </p:cNvPr>
          <p:cNvPicPr>
            <a:picLocks noChangeAspect="1"/>
          </p:cNvPicPr>
          <p:nvPr/>
        </p:nvPicPr>
        <p:blipFill>
          <a:blip r:embed="rId4"/>
          <a:stretch>
            <a:fillRect/>
          </a:stretch>
        </p:blipFill>
        <p:spPr>
          <a:xfrm>
            <a:off x="1437342" y="0"/>
            <a:ext cx="10136094" cy="5701553"/>
          </a:xfrm>
          <a:prstGeom prst="rect">
            <a:avLst/>
          </a:prstGeom>
        </p:spPr>
      </p:pic>
    </p:spTree>
    <p:extLst>
      <p:ext uri="{BB962C8B-B14F-4D97-AF65-F5344CB8AC3E}">
        <p14:creationId xmlns:p14="http://schemas.microsoft.com/office/powerpoint/2010/main" val="417586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4DB4F-EA65-4AD9-A167-EFAD0D6C9940}"/>
              </a:ext>
            </a:extLst>
          </p:cNvPr>
          <p:cNvSpPr>
            <a:spLocks noGrp="1"/>
          </p:cNvSpPr>
          <p:nvPr>
            <p:ph type="title"/>
          </p:nvPr>
        </p:nvSpPr>
        <p:spPr>
          <a:xfrm>
            <a:off x="397855" y="165762"/>
            <a:ext cx="10956910" cy="767023"/>
          </a:xfrm>
        </p:spPr>
        <p:txBody>
          <a:bodyPr/>
          <a:lstStyle/>
          <a:p>
            <a:r>
              <a:rPr lang="en-AU" b="1" dirty="0">
                <a:solidFill>
                  <a:srgbClr val="C78269"/>
                </a:solidFill>
                <a:latin typeface="Lato" panose="020F0502020204030203" pitchFamily="34" charset="0"/>
                <a:ea typeface="Lato" panose="020F0502020204030203" pitchFamily="34" charset="0"/>
                <a:cs typeface="Lato" panose="020F0502020204030203" pitchFamily="34" charset="0"/>
              </a:rPr>
              <a:t>Recent publications of the I-</a:t>
            </a:r>
            <a:r>
              <a:rPr lang="en-AU" b="1" dirty="0" err="1">
                <a:solidFill>
                  <a:srgbClr val="C78269"/>
                </a:solidFill>
                <a:latin typeface="Lato" panose="020F0502020204030203" pitchFamily="34" charset="0"/>
                <a:ea typeface="Lato" panose="020F0502020204030203" pitchFamily="34" charset="0"/>
                <a:cs typeface="Lato" panose="020F0502020204030203" pitchFamily="34" charset="0"/>
              </a:rPr>
              <a:t>PaRCS</a:t>
            </a:r>
            <a:endParaRPr lang="en-AU" sz="3200" b="1" dirty="0">
              <a:solidFill>
                <a:srgbClr val="C78269"/>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a:extLst>
              <a:ext uri="{FF2B5EF4-FFF2-40B4-BE49-F238E27FC236}">
                <a16:creationId xmlns:a16="http://schemas.microsoft.com/office/drawing/2014/main" id="{EA658E42-DEAA-496C-80C1-403D2B908990}"/>
              </a:ext>
            </a:extLst>
          </p:cNvPr>
          <p:cNvPicPr>
            <a:picLocks noChangeAspect="1"/>
          </p:cNvPicPr>
          <p:nvPr/>
        </p:nvPicPr>
        <p:blipFill>
          <a:blip r:embed="rId3"/>
          <a:stretch>
            <a:fillRect/>
          </a:stretch>
        </p:blipFill>
        <p:spPr>
          <a:xfrm>
            <a:off x="218861" y="1038827"/>
            <a:ext cx="2988944" cy="3888000"/>
          </a:xfrm>
          <a:prstGeom prst="rect">
            <a:avLst/>
          </a:prstGeom>
        </p:spPr>
      </p:pic>
      <p:pic>
        <p:nvPicPr>
          <p:cNvPr id="9" name="Picture 8">
            <a:extLst>
              <a:ext uri="{FF2B5EF4-FFF2-40B4-BE49-F238E27FC236}">
                <a16:creationId xmlns:a16="http://schemas.microsoft.com/office/drawing/2014/main" id="{6B466AA6-FAE0-45CB-A8A4-5AD04DD10113}"/>
              </a:ext>
            </a:extLst>
          </p:cNvPr>
          <p:cNvPicPr>
            <a:picLocks noChangeAspect="1"/>
          </p:cNvPicPr>
          <p:nvPr/>
        </p:nvPicPr>
        <p:blipFill>
          <a:blip r:embed="rId4"/>
          <a:stretch>
            <a:fillRect/>
          </a:stretch>
        </p:blipFill>
        <p:spPr>
          <a:xfrm>
            <a:off x="2545387" y="1456064"/>
            <a:ext cx="2981059" cy="3888000"/>
          </a:xfrm>
          <a:prstGeom prst="rect">
            <a:avLst/>
          </a:prstGeom>
        </p:spPr>
      </p:pic>
      <p:pic>
        <p:nvPicPr>
          <p:cNvPr id="11" name="Picture 10">
            <a:extLst>
              <a:ext uri="{FF2B5EF4-FFF2-40B4-BE49-F238E27FC236}">
                <a16:creationId xmlns:a16="http://schemas.microsoft.com/office/drawing/2014/main" id="{B68640F7-E716-42A3-8BBD-8848E574CCDA}"/>
              </a:ext>
            </a:extLst>
          </p:cNvPr>
          <p:cNvPicPr>
            <a:picLocks noChangeAspect="1"/>
          </p:cNvPicPr>
          <p:nvPr/>
        </p:nvPicPr>
        <p:blipFill>
          <a:blip r:embed="rId5"/>
          <a:stretch>
            <a:fillRect/>
          </a:stretch>
        </p:blipFill>
        <p:spPr>
          <a:xfrm>
            <a:off x="4839202" y="1873301"/>
            <a:ext cx="2656368" cy="3888000"/>
          </a:xfrm>
          <a:prstGeom prst="rect">
            <a:avLst/>
          </a:prstGeom>
        </p:spPr>
      </p:pic>
      <p:pic>
        <p:nvPicPr>
          <p:cNvPr id="5" name="Picture 4">
            <a:extLst>
              <a:ext uri="{FF2B5EF4-FFF2-40B4-BE49-F238E27FC236}">
                <a16:creationId xmlns:a16="http://schemas.microsoft.com/office/drawing/2014/main" id="{228F31FA-A4FC-4E2C-AF04-DE7FDC96F737}"/>
              </a:ext>
            </a:extLst>
          </p:cNvPr>
          <p:cNvPicPr>
            <a:picLocks noChangeAspect="1"/>
          </p:cNvPicPr>
          <p:nvPr/>
        </p:nvPicPr>
        <p:blipFill>
          <a:blip r:embed="rId6"/>
          <a:stretch>
            <a:fillRect/>
          </a:stretch>
        </p:blipFill>
        <p:spPr>
          <a:xfrm>
            <a:off x="6876832" y="2290538"/>
            <a:ext cx="2931357" cy="3888000"/>
          </a:xfrm>
          <a:prstGeom prst="rect">
            <a:avLst/>
          </a:prstGeom>
        </p:spPr>
      </p:pic>
      <p:pic>
        <p:nvPicPr>
          <p:cNvPr id="13" name="Picture 12">
            <a:extLst>
              <a:ext uri="{FF2B5EF4-FFF2-40B4-BE49-F238E27FC236}">
                <a16:creationId xmlns:a16="http://schemas.microsoft.com/office/drawing/2014/main" id="{0D39CA16-13D9-426C-9E6E-710F3E90A221}"/>
              </a:ext>
            </a:extLst>
          </p:cNvPr>
          <p:cNvPicPr>
            <a:picLocks noChangeAspect="1"/>
          </p:cNvPicPr>
          <p:nvPr/>
        </p:nvPicPr>
        <p:blipFill>
          <a:blip r:embed="rId7"/>
          <a:stretch>
            <a:fillRect/>
          </a:stretch>
        </p:blipFill>
        <p:spPr>
          <a:xfrm>
            <a:off x="9212548" y="2820827"/>
            <a:ext cx="2716179" cy="3888000"/>
          </a:xfrm>
          <a:prstGeom prst="rect">
            <a:avLst/>
          </a:prstGeom>
        </p:spPr>
      </p:pic>
      <p:sp>
        <p:nvSpPr>
          <p:cNvPr id="14" name="TextBox 13">
            <a:extLst>
              <a:ext uri="{FF2B5EF4-FFF2-40B4-BE49-F238E27FC236}">
                <a16:creationId xmlns:a16="http://schemas.microsoft.com/office/drawing/2014/main" id="{5BE60653-E63F-49D1-A0E5-E8E1A913D5A7}"/>
              </a:ext>
            </a:extLst>
          </p:cNvPr>
          <p:cNvSpPr txBox="1"/>
          <p:nvPr/>
        </p:nvSpPr>
        <p:spPr>
          <a:xfrm>
            <a:off x="2429473" y="5387247"/>
            <a:ext cx="3333509" cy="338554"/>
          </a:xfrm>
          <a:prstGeom prst="rect">
            <a:avLst/>
          </a:prstGeom>
          <a:noFill/>
        </p:spPr>
        <p:txBody>
          <a:bodyPr wrap="square" rtlCol="0">
            <a:spAutoFit/>
          </a:bodyPr>
          <a:lstStyle/>
          <a:p>
            <a:r>
              <a:rPr lang="en-GB" sz="1600" b="1" dirty="0">
                <a:solidFill>
                  <a:srgbClr val="D27F65"/>
                </a:solidFill>
                <a:latin typeface="Lato" panose="020F0502020204030203" pitchFamily="34" charset="0"/>
                <a:ea typeface="Lato" panose="020F0502020204030203" pitchFamily="34" charset="0"/>
                <a:cs typeface="Lato" panose="020F0502020204030203" pitchFamily="34" charset="0"/>
              </a:rPr>
              <a:t>Carle et al, 2022</a:t>
            </a:r>
          </a:p>
        </p:txBody>
      </p:sp>
      <p:sp>
        <p:nvSpPr>
          <p:cNvPr id="15" name="TextBox 14">
            <a:extLst>
              <a:ext uri="{FF2B5EF4-FFF2-40B4-BE49-F238E27FC236}">
                <a16:creationId xmlns:a16="http://schemas.microsoft.com/office/drawing/2014/main" id="{FA21C6B3-C3BB-471D-8753-812E159AEAE6}"/>
              </a:ext>
            </a:extLst>
          </p:cNvPr>
          <p:cNvSpPr txBox="1"/>
          <p:nvPr/>
        </p:nvSpPr>
        <p:spPr>
          <a:xfrm>
            <a:off x="93757" y="4946766"/>
            <a:ext cx="3333509" cy="584775"/>
          </a:xfrm>
          <a:prstGeom prst="rect">
            <a:avLst/>
          </a:prstGeom>
          <a:noFill/>
        </p:spPr>
        <p:txBody>
          <a:bodyPr wrap="square" rtlCol="0">
            <a:spAutoFit/>
          </a:bodyPr>
          <a:lstStyle/>
          <a:p>
            <a:r>
              <a:rPr lang="en-GB" sz="1600" b="1" dirty="0">
                <a:solidFill>
                  <a:srgbClr val="D27F65"/>
                </a:solidFill>
                <a:latin typeface="Lato" panose="020F0502020204030203" pitchFamily="34" charset="0"/>
                <a:ea typeface="Lato" panose="020F0502020204030203" pitchFamily="34" charset="0"/>
                <a:cs typeface="Lato" panose="020F0502020204030203" pitchFamily="34" charset="0"/>
              </a:rPr>
              <a:t>Soerjomataram et al, </a:t>
            </a:r>
          </a:p>
          <a:p>
            <a:r>
              <a:rPr lang="en-GB" sz="1600" b="1" dirty="0">
                <a:solidFill>
                  <a:srgbClr val="D27F65"/>
                </a:solidFill>
                <a:latin typeface="Lato" panose="020F0502020204030203" pitchFamily="34" charset="0"/>
                <a:ea typeface="Lato" panose="020F0502020204030203" pitchFamily="34" charset="0"/>
                <a:cs typeface="Lato" panose="020F0502020204030203" pitchFamily="34" charset="0"/>
              </a:rPr>
              <a:t>2022</a:t>
            </a:r>
          </a:p>
        </p:txBody>
      </p:sp>
      <p:sp>
        <p:nvSpPr>
          <p:cNvPr id="16" name="TextBox 15">
            <a:extLst>
              <a:ext uri="{FF2B5EF4-FFF2-40B4-BE49-F238E27FC236}">
                <a16:creationId xmlns:a16="http://schemas.microsoft.com/office/drawing/2014/main" id="{54216AA5-5465-40BC-B0A5-5EB374706FD5}"/>
              </a:ext>
            </a:extLst>
          </p:cNvPr>
          <p:cNvSpPr txBox="1"/>
          <p:nvPr/>
        </p:nvSpPr>
        <p:spPr>
          <a:xfrm>
            <a:off x="4696191" y="5729411"/>
            <a:ext cx="3333509" cy="338554"/>
          </a:xfrm>
          <a:prstGeom prst="rect">
            <a:avLst/>
          </a:prstGeom>
          <a:noFill/>
        </p:spPr>
        <p:txBody>
          <a:bodyPr wrap="square" rtlCol="0">
            <a:spAutoFit/>
          </a:bodyPr>
          <a:lstStyle/>
          <a:p>
            <a:r>
              <a:rPr lang="en-GB" sz="1600" b="1" dirty="0">
                <a:solidFill>
                  <a:srgbClr val="D27F65"/>
                </a:solidFill>
                <a:latin typeface="Lato" panose="020F0502020204030203" pitchFamily="34" charset="0"/>
                <a:ea typeface="Lato" panose="020F0502020204030203" pitchFamily="34" charset="0"/>
                <a:cs typeface="Lato" panose="020F0502020204030203" pitchFamily="34" charset="0"/>
              </a:rPr>
              <a:t>Sarich et al, 2022</a:t>
            </a:r>
          </a:p>
        </p:txBody>
      </p:sp>
      <p:sp>
        <p:nvSpPr>
          <p:cNvPr id="17" name="TextBox 16">
            <a:extLst>
              <a:ext uri="{FF2B5EF4-FFF2-40B4-BE49-F238E27FC236}">
                <a16:creationId xmlns:a16="http://schemas.microsoft.com/office/drawing/2014/main" id="{04707370-A3EE-44F8-8134-83F3532322A1}"/>
              </a:ext>
            </a:extLst>
          </p:cNvPr>
          <p:cNvSpPr txBox="1"/>
          <p:nvPr/>
        </p:nvSpPr>
        <p:spPr>
          <a:xfrm>
            <a:off x="7948096" y="1972754"/>
            <a:ext cx="3333509" cy="338554"/>
          </a:xfrm>
          <a:prstGeom prst="rect">
            <a:avLst/>
          </a:prstGeom>
          <a:noFill/>
        </p:spPr>
        <p:txBody>
          <a:bodyPr wrap="square" rtlCol="0">
            <a:spAutoFit/>
          </a:bodyPr>
          <a:lstStyle/>
          <a:p>
            <a:r>
              <a:rPr lang="en-GB" sz="1600" b="1" dirty="0">
                <a:solidFill>
                  <a:srgbClr val="D27F65"/>
                </a:solidFill>
                <a:latin typeface="Lato" panose="020F0502020204030203" pitchFamily="34" charset="0"/>
                <a:ea typeface="Lato" panose="020F0502020204030203" pitchFamily="34" charset="0"/>
                <a:cs typeface="Lato" panose="020F0502020204030203" pitchFamily="34" charset="0"/>
              </a:rPr>
              <a:t>Ginsburg et al, 2021</a:t>
            </a:r>
          </a:p>
        </p:txBody>
      </p:sp>
      <p:sp>
        <p:nvSpPr>
          <p:cNvPr id="18" name="TextBox 17">
            <a:extLst>
              <a:ext uri="{FF2B5EF4-FFF2-40B4-BE49-F238E27FC236}">
                <a16:creationId xmlns:a16="http://schemas.microsoft.com/office/drawing/2014/main" id="{CB6434D6-52F1-4577-A840-40E65D25E204}"/>
              </a:ext>
            </a:extLst>
          </p:cNvPr>
          <p:cNvSpPr txBox="1"/>
          <p:nvPr/>
        </p:nvSpPr>
        <p:spPr>
          <a:xfrm>
            <a:off x="10540657" y="2482273"/>
            <a:ext cx="3333509" cy="338554"/>
          </a:xfrm>
          <a:prstGeom prst="rect">
            <a:avLst/>
          </a:prstGeom>
          <a:noFill/>
        </p:spPr>
        <p:txBody>
          <a:bodyPr wrap="square" rtlCol="0">
            <a:spAutoFit/>
          </a:bodyPr>
          <a:lstStyle/>
          <a:p>
            <a:r>
              <a:rPr lang="en-GB" sz="1600" b="1" dirty="0">
                <a:solidFill>
                  <a:srgbClr val="D27F65"/>
                </a:solidFill>
                <a:latin typeface="Lato" panose="020F0502020204030203" pitchFamily="34" charset="0"/>
                <a:ea typeface="Lato" panose="020F0502020204030203" pitchFamily="34" charset="0"/>
                <a:cs typeface="Lato" panose="020F0502020204030203" pitchFamily="34" charset="0"/>
              </a:rPr>
              <a:t>Luo et al, 2022</a:t>
            </a:r>
          </a:p>
        </p:txBody>
      </p:sp>
    </p:spTree>
    <p:extLst>
      <p:ext uri="{BB962C8B-B14F-4D97-AF65-F5344CB8AC3E}">
        <p14:creationId xmlns:p14="http://schemas.microsoft.com/office/powerpoint/2010/main" val="239919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BB75E59-380A-4D2A-8921-443774DD8CA4}"/>
              </a:ext>
            </a:extLst>
          </p:cNvPr>
          <p:cNvSpPr txBox="1">
            <a:spLocks/>
          </p:cNvSpPr>
          <p:nvPr/>
        </p:nvSpPr>
        <p:spPr>
          <a:xfrm>
            <a:off x="552704" y="670710"/>
            <a:ext cx="9218020" cy="14067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F09C81"/>
                </a:solidFill>
                <a:latin typeface="Lato" panose="020F0502020204030203" pitchFamily="34" charset="0"/>
                <a:ea typeface="Lato" panose="020F0502020204030203" pitchFamily="34" charset="0"/>
                <a:cs typeface="Lato" panose="020F0502020204030203" pitchFamily="34" charset="0"/>
              </a:rPr>
              <a:t>The IARC-C19 Initiative: </a:t>
            </a:r>
            <a:br>
              <a:rPr lang="en-GB" dirty="0">
                <a:solidFill>
                  <a:srgbClr val="F09C81"/>
                </a:solidFill>
                <a:latin typeface="Lato" panose="020F0502020204030203" pitchFamily="34" charset="0"/>
                <a:ea typeface="Lato" panose="020F0502020204030203" pitchFamily="34" charset="0"/>
                <a:cs typeface="Lato" panose="020F0502020204030203" pitchFamily="34" charset="0"/>
              </a:rPr>
            </a:br>
            <a:r>
              <a:rPr lang="en-GB" dirty="0">
                <a:solidFill>
                  <a:srgbClr val="F09C81"/>
                </a:solidFill>
                <a:latin typeface="Lato" panose="020F0502020204030203" pitchFamily="34" charset="0"/>
                <a:ea typeface="Lato" panose="020F0502020204030203" pitchFamily="34" charset="0"/>
                <a:cs typeface="Lato" panose="020F0502020204030203" pitchFamily="34" charset="0"/>
              </a:rPr>
              <a:t>priorities and expected outcomes</a:t>
            </a:r>
            <a:br>
              <a:rPr lang="en-GB" dirty="0">
                <a:solidFill>
                  <a:srgbClr val="F09C81"/>
                </a:solidFill>
                <a:latin typeface="Lato" panose="020F0502020204030203" pitchFamily="34" charset="0"/>
                <a:ea typeface="Lato" panose="020F0502020204030203" pitchFamily="34" charset="0"/>
                <a:cs typeface="Lato" panose="020F0502020204030203" pitchFamily="34" charset="0"/>
              </a:rPr>
            </a:br>
            <a:br>
              <a:rPr lang="en-GB" sz="1400" dirty="0">
                <a:solidFill>
                  <a:srgbClr val="F09C81"/>
                </a:solidFill>
                <a:latin typeface="Lato" panose="020F0502020204030203" pitchFamily="34" charset="0"/>
                <a:ea typeface="Lato" panose="020F0502020204030203" pitchFamily="34" charset="0"/>
                <a:cs typeface="Lato" panose="020F0502020204030203" pitchFamily="34" charset="0"/>
              </a:rPr>
            </a:br>
            <a:endParaRPr lang="en-US" dirty="0">
              <a:solidFill>
                <a:srgbClr val="F09C8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9" name="Diagram 8">
            <a:extLst>
              <a:ext uri="{FF2B5EF4-FFF2-40B4-BE49-F238E27FC236}">
                <a16:creationId xmlns:a16="http://schemas.microsoft.com/office/drawing/2014/main" id="{31CC5EA2-F752-422F-9091-0AA587268D2A}"/>
              </a:ext>
            </a:extLst>
          </p:cNvPr>
          <p:cNvGraphicFramePr/>
          <p:nvPr>
            <p:extLst>
              <p:ext uri="{D42A27DB-BD31-4B8C-83A1-F6EECF244321}">
                <p14:modId xmlns:p14="http://schemas.microsoft.com/office/powerpoint/2010/main" val="1200040570"/>
              </p:ext>
            </p:extLst>
          </p:nvPr>
        </p:nvGraphicFramePr>
        <p:xfrm>
          <a:off x="1769457" y="1880940"/>
          <a:ext cx="7100223" cy="5113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75582B02-CD30-438E-991B-D0470AE6B97F}"/>
              </a:ext>
            </a:extLst>
          </p:cNvPr>
          <p:cNvSpPr/>
          <p:nvPr/>
        </p:nvSpPr>
        <p:spPr>
          <a:xfrm>
            <a:off x="1012371" y="5181600"/>
            <a:ext cx="9218020" cy="1812450"/>
          </a:xfrm>
          <a:prstGeom prst="rect">
            <a:avLst/>
          </a:prstGeom>
          <a:solidFill>
            <a:srgbClr val="2C32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2A8141FA-85FC-4FFA-807D-E0927BE8C044}"/>
              </a:ext>
            </a:extLst>
          </p:cNvPr>
          <p:cNvSpPr/>
          <p:nvPr/>
        </p:nvSpPr>
        <p:spPr>
          <a:xfrm>
            <a:off x="1132114" y="1970314"/>
            <a:ext cx="9355743" cy="1709058"/>
          </a:xfrm>
          <a:prstGeom prst="rect">
            <a:avLst/>
          </a:prstGeom>
          <a:solidFill>
            <a:srgbClr val="2C32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2860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2986D-789E-4820-8D56-1963FF9844DD}"/>
              </a:ext>
            </a:extLst>
          </p:cNvPr>
          <p:cNvSpPr>
            <a:spLocks noGrp="1"/>
          </p:cNvSpPr>
          <p:nvPr>
            <p:ph type="title"/>
          </p:nvPr>
        </p:nvSpPr>
        <p:spPr>
          <a:xfrm>
            <a:off x="254381" y="151416"/>
            <a:ext cx="12337248" cy="1188720"/>
          </a:xfrm>
        </p:spPr>
        <p:txBody>
          <a:bodyPr/>
          <a:lstStyle/>
          <a:p>
            <a:r>
              <a:rPr lang="en-GB" sz="3600" b="1" dirty="0">
                <a:solidFill>
                  <a:schemeClr val="bg1"/>
                </a:solidFill>
                <a:latin typeface="PP Object Sans" panose="00000500000000000000" pitchFamily="2" charset="0"/>
                <a:ea typeface="Lato" panose="020F0502020204030203" pitchFamily="34" charset="0"/>
                <a:cs typeface="Lato" panose="020F0502020204030203" pitchFamily="34" charset="0"/>
              </a:rPr>
              <a:t>IARC C-19 Initiative: aims and ongoing activities</a:t>
            </a:r>
          </a:p>
        </p:txBody>
      </p:sp>
      <p:sp>
        <p:nvSpPr>
          <p:cNvPr id="3" name="Content Placeholder 2">
            <a:extLst>
              <a:ext uri="{FF2B5EF4-FFF2-40B4-BE49-F238E27FC236}">
                <a16:creationId xmlns:a16="http://schemas.microsoft.com/office/drawing/2014/main" id="{AD0DFD0A-5F28-4898-BDA7-2F5433B344ED}"/>
              </a:ext>
            </a:extLst>
          </p:cNvPr>
          <p:cNvSpPr>
            <a:spLocks noGrp="1"/>
          </p:cNvSpPr>
          <p:nvPr>
            <p:ph idx="1"/>
          </p:nvPr>
        </p:nvSpPr>
        <p:spPr>
          <a:xfrm>
            <a:off x="194268" y="696542"/>
            <a:ext cx="10907124" cy="1242728"/>
          </a:xfrm>
        </p:spPr>
        <p:txBody>
          <a:bodyPr/>
          <a:lstStyle/>
          <a:p>
            <a:pPr marL="0" indent="0">
              <a:buNone/>
            </a:pPr>
            <a:r>
              <a:rPr lang="en-GB" sz="2400" dirty="0">
                <a:solidFill>
                  <a:srgbClr val="EFEDDF"/>
                </a:solidFill>
                <a:effectLst/>
                <a:latin typeface="Lato" panose="020F0502020204030203" pitchFamily="34" charset="0"/>
                <a:ea typeface="Lato" panose="020F0502020204030203" pitchFamily="34" charset="0"/>
                <a:cs typeface="Lato" panose="020F0502020204030203" pitchFamily="34" charset="0"/>
              </a:rPr>
              <a:t>Increased understanding of the impact of crisis on cancer, </a:t>
            </a:r>
            <a:r>
              <a:rPr lang="en-GB" sz="2400" dirty="0">
                <a:solidFill>
                  <a:srgbClr val="EFEDDF"/>
                </a:solidFill>
                <a:effectLst/>
                <a:latin typeface="Lato" panose="020F0502020204030203" pitchFamily="34" charset="0"/>
                <a:ea typeface="Lato" panose="020F0502020204030203" pitchFamily="34" charset="0"/>
                <a:cs typeface="Lato" panose="020F0502020204030203" pitchFamily="34" charset="0"/>
                <a:sym typeface="Wingdings" panose="05000000000000000000" pitchFamily="2" charset="2"/>
              </a:rPr>
              <a:t>to</a:t>
            </a:r>
            <a:r>
              <a:rPr lang="en-GB" sz="2400" dirty="0">
                <a:solidFill>
                  <a:srgbClr val="EFEDDF"/>
                </a:solidFill>
                <a:latin typeface="Lato" panose="020F0502020204030203" pitchFamily="34" charset="0"/>
                <a:ea typeface="Lato" panose="020F0502020204030203" pitchFamily="34" charset="0"/>
                <a:cs typeface="Lato" panose="020F0502020204030203" pitchFamily="34" charset="0"/>
              </a:rPr>
              <a:t> inform governments and national agencies on </a:t>
            </a:r>
            <a:r>
              <a:rPr lang="en-GB" sz="2400" dirty="0">
                <a:solidFill>
                  <a:srgbClr val="F09C81"/>
                </a:solidFill>
                <a:latin typeface="Lato" panose="020F0502020204030203" pitchFamily="34" charset="0"/>
                <a:ea typeface="Lato" panose="020F0502020204030203" pitchFamily="34" charset="0"/>
                <a:cs typeface="Lato" panose="020F0502020204030203" pitchFamily="34" charset="0"/>
              </a:rPr>
              <a:t>mitigation</a:t>
            </a:r>
            <a:r>
              <a:rPr lang="en-GB" sz="2400" dirty="0">
                <a:solidFill>
                  <a:srgbClr val="EFEDDF"/>
                </a:solidFill>
                <a:latin typeface="Lato" panose="020F0502020204030203" pitchFamily="34" charset="0"/>
                <a:ea typeface="Lato" panose="020F0502020204030203" pitchFamily="34" charset="0"/>
                <a:cs typeface="Lato" panose="020F0502020204030203" pitchFamily="34" charset="0"/>
              </a:rPr>
              <a:t>, </a:t>
            </a:r>
            <a:r>
              <a:rPr lang="en-GB" sz="2400" dirty="0">
                <a:solidFill>
                  <a:srgbClr val="F09C81"/>
                </a:solidFill>
                <a:latin typeface="Lato" panose="020F0502020204030203" pitchFamily="34" charset="0"/>
                <a:ea typeface="Lato" panose="020F0502020204030203" pitchFamily="34" charset="0"/>
                <a:cs typeface="Lato" panose="020F0502020204030203" pitchFamily="34" charset="0"/>
              </a:rPr>
              <a:t>recovery strategies </a:t>
            </a:r>
            <a:r>
              <a:rPr lang="en-GB" sz="2400" dirty="0">
                <a:solidFill>
                  <a:srgbClr val="EFEDDF"/>
                </a:solidFill>
                <a:latin typeface="Lato" panose="020F0502020204030203" pitchFamily="34" charset="0"/>
                <a:ea typeface="Lato" panose="020F0502020204030203" pitchFamily="34" charset="0"/>
                <a:cs typeface="Lato" panose="020F0502020204030203" pitchFamily="34" charset="0"/>
              </a:rPr>
              <a:t>and </a:t>
            </a:r>
            <a:r>
              <a:rPr lang="en-GB" sz="2400" dirty="0">
                <a:solidFill>
                  <a:srgbClr val="F09C81"/>
                </a:solidFill>
                <a:latin typeface="Lato" panose="020F0502020204030203" pitchFamily="34" charset="0"/>
                <a:ea typeface="Lato" panose="020F0502020204030203" pitchFamily="34" charset="0"/>
                <a:cs typeface="Lato" panose="020F0502020204030203" pitchFamily="34" charset="0"/>
              </a:rPr>
              <a:t>preparedness</a:t>
            </a:r>
            <a:r>
              <a:rPr lang="en-GB" sz="2400" dirty="0">
                <a:solidFill>
                  <a:srgbClr val="EFEDDF"/>
                </a:solidFill>
                <a:latin typeface="Lato" panose="020F0502020204030203" pitchFamily="34" charset="0"/>
                <a:ea typeface="Lato" panose="020F0502020204030203" pitchFamily="34" charset="0"/>
                <a:cs typeface="Lato" panose="020F0502020204030203" pitchFamily="34" charset="0"/>
              </a:rPr>
              <a:t> for </a:t>
            </a:r>
            <a:r>
              <a:rPr lang="en-GB" sz="2400" dirty="0">
                <a:solidFill>
                  <a:srgbClr val="F09C81"/>
                </a:solidFill>
                <a:latin typeface="Lato" panose="020F0502020204030203" pitchFamily="34" charset="0"/>
                <a:ea typeface="Lato" panose="020F0502020204030203" pitchFamily="34" charset="0"/>
                <a:cs typeface="Lato" panose="020F0502020204030203" pitchFamily="34" charset="0"/>
              </a:rPr>
              <a:t>future crises</a:t>
            </a:r>
            <a:endParaRPr lang="en-GB" sz="2400" dirty="0">
              <a:solidFill>
                <a:srgbClr val="EFEDDF"/>
              </a:solidFill>
              <a:latin typeface="Lato" panose="020F0502020204030203" pitchFamily="34" charset="0"/>
              <a:ea typeface="Lato" panose="020F0502020204030203" pitchFamily="34" charset="0"/>
              <a:cs typeface="Lato" panose="020F0502020204030203" pitchFamily="34" charset="0"/>
            </a:endParaRPr>
          </a:p>
          <a:p>
            <a:pPr marL="354013" indent="-354013">
              <a:buFont typeface="+mj-lt"/>
              <a:buAutoNum type="arabicPeriod"/>
            </a:pPr>
            <a:endParaRPr lang="en-GB" sz="2400" baseline="30000" dirty="0">
              <a:solidFill>
                <a:srgbClr val="EFEDDF"/>
              </a:solidFill>
              <a:effectLst/>
              <a:latin typeface="Lato" panose="020F0502020204030203" pitchFamily="34" charset="0"/>
              <a:ea typeface="Lato" panose="020F0502020204030203" pitchFamily="34" charset="0"/>
              <a:cs typeface="Lato" panose="020F0502020204030203" pitchFamily="34" charset="0"/>
            </a:endParaRPr>
          </a:p>
          <a:p>
            <a:pPr marL="0" lvl="0" indent="0">
              <a:spcAft>
                <a:spcPts val="0"/>
              </a:spcAft>
              <a:buNone/>
            </a:pPr>
            <a:endParaRPr lang="en-GB" sz="2400" dirty="0">
              <a:solidFill>
                <a:srgbClr val="EFEDDF"/>
              </a:solidFill>
              <a:effectLst/>
              <a:latin typeface="Lato" panose="020F0502020204030203" pitchFamily="34" charset="0"/>
              <a:ea typeface="Lato" panose="020F0502020204030203" pitchFamily="34" charset="0"/>
              <a:cs typeface="Lato" panose="020F0502020204030203" pitchFamily="34" charset="0"/>
            </a:endParaRPr>
          </a:p>
        </p:txBody>
      </p:sp>
      <p:sp>
        <p:nvSpPr>
          <p:cNvPr id="4" name="Footer Placeholder 3">
            <a:extLst>
              <a:ext uri="{FF2B5EF4-FFF2-40B4-BE49-F238E27FC236}">
                <a16:creationId xmlns:a16="http://schemas.microsoft.com/office/drawing/2014/main" id="{98070B94-71AE-430E-BC38-FC626E7D167B}"/>
              </a:ext>
            </a:extLst>
          </p:cNvPr>
          <p:cNvSpPr>
            <a:spLocks noGrp="1"/>
          </p:cNvSpPr>
          <p:nvPr>
            <p:ph type="ftr" sz="quarter" idx="11"/>
          </p:nvPr>
        </p:nvSpPr>
        <p:spPr>
          <a:xfrm>
            <a:off x="4644195" y="0"/>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8F453D43-366E-465B-AC8F-BFC885EBA5B1}"/>
              </a:ext>
            </a:extLst>
          </p:cNvPr>
          <p:cNvGrpSpPr/>
          <p:nvPr/>
        </p:nvGrpSpPr>
        <p:grpSpPr>
          <a:xfrm>
            <a:off x="271848" y="1879521"/>
            <a:ext cx="1143404" cy="1114935"/>
            <a:chOff x="9914027" y="2478505"/>
            <a:chExt cx="1708484" cy="1768642"/>
          </a:xfrm>
        </p:grpSpPr>
        <p:sp>
          <p:nvSpPr>
            <p:cNvPr id="12" name="Rectangle: Rounded Corners 11">
              <a:extLst>
                <a:ext uri="{FF2B5EF4-FFF2-40B4-BE49-F238E27FC236}">
                  <a16:creationId xmlns:a16="http://schemas.microsoft.com/office/drawing/2014/main" id="{3559C5BC-A350-483C-A1BE-4EC6A285DEC4}"/>
                </a:ext>
              </a:extLst>
            </p:cNvPr>
            <p:cNvSpPr/>
            <p:nvPr/>
          </p:nvSpPr>
          <p:spPr>
            <a:xfrm>
              <a:off x="9914027" y="2478505"/>
              <a:ext cx="1708484" cy="17686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B26F703-FDD7-4E32-B365-454CC6A9EC3F}"/>
                </a:ext>
              </a:extLst>
            </p:cNvPr>
            <p:cNvPicPr>
              <a:picLocks noChangeAspect="1"/>
            </p:cNvPicPr>
            <p:nvPr/>
          </p:nvPicPr>
          <p:blipFill rotWithShape="1">
            <a:blip r:embed="rId3"/>
            <a:srcRect l="17478" t="9533" r="14337" b="16382"/>
            <a:stretch/>
          </p:blipFill>
          <p:spPr>
            <a:xfrm>
              <a:off x="10034341" y="2646947"/>
              <a:ext cx="1479885" cy="1431758"/>
            </a:xfrm>
            <a:prstGeom prst="rect">
              <a:avLst/>
            </a:prstGeom>
          </p:spPr>
        </p:pic>
      </p:grpSp>
      <p:grpSp>
        <p:nvGrpSpPr>
          <p:cNvPr id="25" name="Group 24">
            <a:extLst>
              <a:ext uri="{FF2B5EF4-FFF2-40B4-BE49-F238E27FC236}">
                <a16:creationId xmlns:a16="http://schemas.microsoft.com/office/drawing/2014/main" id="{F7530553-8472-4953-84BD-F8888D18C8B3}"/>
              </a:ext>
            </a:extLst>
          </p:cNvPr>
          <p:cNvGrpSpPr/>
          <p:nvPr/>
        </p:nvGrpSpPr>
        <p:grpSpPr>
          <a:xfrm>
            <a:off x="1191811" y="3163674"/>
            <a:ext cx="1106554" cy="1068522"/>
            <a:chOff x="8923426" y="4564368"/>
            <a:chExt cx="1941089" cy="1948948"/>
          </a:xfrm>
        </p:grpSpPr>
        <p:sp>
          <p:nvSpPr>
            <p:cNvPr id="17" name="Rectangle: Rounded Corners 16">
              <a:extLst>
                <a:ext uri="{FF2B5EF4-FFF2-40B4-BE49-F238E27FC236}">
                  <a16:creationId xmlns:a16="http://schemas.microsoft.com/office/drawing/2014/main" id="{1DAAC12B-DF56-4456-9E83-825A994A6137}"/>
                </a:ext>
              </a:extLst>
            </p:cNvPr>
            <p:cNvSpPr/>
            <p:nvPr/>
          </p:nvSpPr>
          <p:spPr>
            <a:xfrm>
              <a:off x="8923426" y="4564368"/>
              <a:ext cx="1941089" cy="19489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322F448-B17B-47CB-B59B-4F64BB1485E6}"/>
                </a:ext>
              </a:extLst>
            </p:cNvPr>
            <p:cNvPicPr>
              <a:picLocks noChangeAspect="1"/>
            </p:cNvPicPr>
            <p:nvPr/>
          </p:nvPicPr>
          <p:blipFill>
            <a:blip r:embed="rId4"/>
            <a:stretch>
              <a:fillRect/>
            </a:stretch>
          </p:blipFill>
          <p:spPr>
            <a:xfrm>
              <a:off x="9088269" y="4748074"/>
              <a:ext cx="1603387" cy="1572904"/>
            </a:xfrm>
            <a:prstGeom prst="rect">
              <a:avLst/>
            </a:prstGeom>
          </p:spPr>
        </p:pic>
      </p:grpSp>
      <p:grpSp>
        <p:nvGrpSpPr>
          <p:cNvPr id="22" name="Group 21">
            <a:extLst>
              <a:ext uri="{FF2B5EF4-FFF2-40B4-BE49-F238E27FC236}">
                <a16:creationId xmlns:a16="http://schemas.microsoft.com/office/drawing/2014/main" id="{D6388321-474C-4641-BBAF-2C2D08B3371D}"/>
              </a:ext>
            </a:extLst>
          </p:cNvPr>
          <p:cNvGrpSpPr/>
          <p:nvPr/>
        </p:nvGrpSpPr>
        <p:grpSpPr>
          <a:xfrm>
            <a:off x="235752" y="4380112"/>
            <a:ext cx="1143404" cy="1188720"/>
            <a:chOff x="5839331" y="4552336"/>
            <a:chExt cx="1941089" cy="1948948"/>
          </a:xfrm>
        </p:grpSpPr>
        <p:sp>
          <p:nvSpPr>
            <p:cNvPr id="19" name="Rectangle: Rounded Corners 18">
              <a:extLst>
                <a:ext uri="{FF2B5EF4-FFF2-40B4-BE49-F238E27FC236}">
                  <a16:creationId xmlns:a16="http://schemas.microsoft.com/office/drawing/2014/main" id="{FEEB23FE-EF2C-42A7-AB60-856EF4EB98FC}"/>
                </a:ext>
              </a:extLst>
            </p:cNvPr>
            <p:cNvSpPr/>
            <p:nvPr/>
          </p:nvSpPr>
          <p:spPr>
            <a:xfrm>
              <a:off x="5839331" y="4552336"/>
              <a:ext cx="1941089" cy="19489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76BDB9B-35F5-402E-93CE-590489391950}"/>
                </a:ext>
              </a:extLst>
            </p:cNvPr>
            <p:cNvPicPr>
              <a:picLocks noChangeAspect="1"/>
            </p:cNvPicPr>
            <p:nvPr/>
          </p:nvPicPr>
          <p:blipFill>
            <a:blip r:embed="rId5"/>
            <a:stretch>
              <a:fillRect/>
            </a:stretch>
          </p:blipFill>
          <p:spPr>
            <a:xfrm>
              <a:off x="6041712" y="4760106"/>
              <a:ext cx="1536325" cy="1487553"/>
            </a:xfrm>
            <a:prstGeom prst="rect">
              <a:avLst/>
            </a:prstGeom>
          </p:spPr>
        </p:pic>
      </p:grpSp>
      <p:sp>
        <p:nvSpPr>
          <p:cNvPr id="23" name="Content Placeholder 2">
            <a:extLst>
              <a:ext uri="{FF2B5EF4-FFF2-40B4-BE49-F238E27FC236}">
                <a16:creationId xmlns:a16="http://schemas.microsoft.com/office/drawing/2014/main" id="{D7BF6F73-85FA-4747-B4B2-A490A98E3713}"/>
              </a:ext>
            </a:extLst>
          </p:cNvPr>
          <p:cNvSpPr txBox="1">
            <a:spLocks/>
          </p:cNvSpPr>
          <p:nvPr/>
        </p:nvSpPr>
        <p:spPr>
          <a:xfrm>
            <a:off x="1538311" y="4589357"/>
            <a:ext cx="10865384" cy="76591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AutoNum type="arabicPeriod" startAt="3"/>
            </a:pPr>
            <a:r>
              <a:rPr lang="en-GB" sz="2400" dirty="0">
                <a:solidFill>
                  <a:srgbClr val="EFEDDF"/>
                </a:solidFill>
                <a:latin typeface="Lato" panose="020F0502020204030203" pitchFamily="34" charset="0"/>
                <a:ea typeface="Lato" panose="020F0502020204030203" pitchFamily="34" charset="0"/>
                <a:cs typeface="Lato" panose="020F0502020204030203" pitchFamily="34" charset="0"/>
              </a:rPr>
              <a:t>Ensure </a:t>
            </a:r>
            <a:r>
              <a:rPr lang="en-GB" sz="2400" dirty="0">
                <a:solidFill>
                  <a:srgbClr val="D27E64"/>
                </a:solidFill>
                <a:latin typeface="Lato" panose="020F0502020204030203" pitchFamily="34" charset="0"/>
                <a:ea typeface="Lato" panose="020F0502020204030203" pitchFamily="34" charset="0"/>
                <a:cs typeface="Lato" panose="020F0502020204030203" pitchFamily="34" charset="0"/>
              </a:rPr>
              <a:t>knowledge dissemination and transfer </a:t>
            </a:r>
            <a:r>
              <a:rPr lang="en-GB" sz="2400" dirty="0">
                <a:solidFill>
                  <a:srgbClr val="EFEDDF"/>
                </a:solidFill>
                <a:latin typeface="Lato" panose="020F0502020204030203" pitchFamily="34" charset="0"/>
                <a:ea typeface="Lato" panose="020F0502020204030203" pitchFamily="34" charset="0"/>
                <a:cs typeface="Lato" panose="020F0502020204030203" pitchFamily="34" charset="0"/>
              </a:rPr>
              <a:t>for greater buy-in from various national stakeholders</a:t>
            </a:r>
          </a:p>
          <a:p>
            <a:pPr marL="0" indent="0">
              <a:buNone/>
            </a:pPr>
            <a:endParaRPr lang="en-GB" sz="2400" dirty="0">
              <a:solidFill>
                <a:srgbClr val="EFEDDF"/>
              </a:solidFill>
              <a:latin typeface="Lato" panose="020F0502020204030203" pitchFamily="34" charset="0"/>
              <a:ea typeface="Lato" panose="020F0502020204030203" pitchFamily="34" charset="0"/>
              <a:cs typeface="Lato" panose="020F0502020204030203" pitchFamily="34" charset="0"/>
            </a:endParaRPr>
          </a:p>
          <a:p>
            <a:pPr marL="0" indent="0">
              <a:buNone/>
            </a:pPr>
            <a:endParaRPr lang="en-GB" sz="2400" dirty="0">
              <a:solidFill>
                <a:srgbClr val="EFEDDF"/>
              </a:solidFill>
              <a:latin typeface="Lato" panose="020F0502020204030203" pitchFamily="34" charset="0"/>
              <a:ea typeface="Lato" panose="020F0502020204030203" pitchFamily="34" charset="0"/>
              <a:cs typeface="Lato" panose="020F0502020204030203" pitchFamily="34" charset="0"/>
            </a:endParaRPr>
          </a:p>
        </p:txBody>
      </p:sp>
      <p:sp>
        <p:nvSpPr>
          <p:cNvPr id="24" name="Content Placeholder 2">
            <a:extLst>
              <a:ext uri="{FF2B5EF4-FFF2-40B4-BE49-F238E27FC236}">
                <a16:creationId xmlns:a16="http://schemas.microsoft.com/office/drawing/2014/main" id="{B3463390-382A-435C-BDD4-ED66442F92F9}"/>
              </a:ext>
            </a:extLst>
          </p:cNvPr>
          <p:cNvSpPr txBox="1">
            <a:spLocks/>
          </p:cNvSpPr>
          <p:nvPr/>
        </p:nvSpPr>
        <p:spPr>
          <a:xfrm>
            <a:off x="2649632" y="3360031"/>
            <a:ext cx="8451760" cy="1308134"/>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rgbClr val="EFEDDF"/>
                </a:solidFill>
                <a:latin typeface="Lato" panose="020F0502020204030203" pitchFamily="34" charset="0"/>
                <a:ea typeface="Lato" panose="020F0502020204030203" pitchFamily="34" charset="0"/>
                <a:cs typeface="Lato" panose="020F0502020204030203" pitchFamily="34" charset="0"/>
              </a:rPr>
              <a:t>2. Improve </a:t>
            </a:r>
            <a:r>
              <a:rPr lang="en-GB" sz="2400" dirty="0">
                <a:solidFill>
                  <a:srgbClr val="D27E64"/>
                </a:solidFill>
                <a:latin typeface="Lato" panose="020F0502020204030203" pitchFamily="34" charset="0"/>
                <a:ea typeface="Lato" panose="020F0502020204030203" pitchFamily="34" charset="0"/>
                <a:cs typeface="Lato" panose="020F0502020204030203" pitchFamily="34" charset="0"/>
              </a:rPr>
              <a:t>health system resilience </a:t>
            </a:r>
            <a:r>
              <a:rPr lang="en-GB" sz="2400" dirty="0">
                <a:solidFill>
                  <a:srgbClr val="EFEDDF"/>
                </a:solidFill>
                <a:latin typeface="Lato" panose="020F0502020204030203" pitchFamily="34" charset="0"/>
                <a:ea typeface="Lato" panose="020F0502020204030203" pitchFamily="34" charset="0"/>
                <a:cs typeface="Lato" panose="020F0502020204030203" pitchFamily="34" charset="0"/>
              </a:rPr>
              <a:t>of countries to provide guidance in building back better </a:t>
            </a:r>
          </a:p>
        </p:txBody>
      </p:sp>
      <p:sp>
        <p:nvSpPr>
          <p:cNvPr id="26" name="Content Placeholder 2">
            <a:extLst>
              <a:ext uri="{FF2B5EF4-FFF2-40B4-BE49-F238E27FC236}">
                <a16:creationId xmlns:a16="http://schemas.microsoft.com/office/drawing/2014/main" id="{82D6CB02-B8F5-41DD-AF26-466421541653}"/>
              </a:ext>
            </a:extLst>
          </p:cNvPr>
          <p:cNvSpPr txBox="1">
            <a:spLocks/>
          </p:cNvSpPr>
          <p:nvPr/>
        </p:nvSpPr>
        <p:spPr>
          <a:xfrm>
            <a:off x="1538311" y="1859809"/>
            <a:ext cx="9563081" cy="1185519"/>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4013" indent="-354013">
              <a:buFont typeface="+mj-lt"/>
              <a:buAutoNum type="arabicPeriod"/>
            </a:pPr>
            <a:r>
              <a:rPr lang="en-GB" sz="2400" dirty="0">
                <a:solidFill>
                  <a:srgbClr val="EFEDDF"/>
                </a:solidFill>
                <a:latin typeface="Lato" panose="020F0502020204030203" pitchFamily="34" charset="0"/>
                <a:ea typeface="Lato" panose="020F0502020204030203" pitchFamily="34" charset="0"/>
                <a:cs typeface="Lato" panose="020F0502020204030203" pitchFamily="34" charset="0"/>
              </a:rPr>
              <a:t>Collate </a:t>
            </a:r>
            <a:r>
              <a:rPr lang="en-GB" sz="2400" dirty="0">
                <a:solidFill>
                  <a:srgbClr val="D27E64"/>
                </a:solidFill>
                <a:latin typeface="Lato" panose="020F0502020204030203" pitchFamily="34" charset="0"/>
                <a:ea typeface="Lato" panose="020F0502020204030203" pitchFamily="34" charset="0"/>
                <a:cs typeface="Lato" panose="020F0502020204030203" pitchFamily="34" charset="0"/>
              </a:rPr>
              <a:t>evidence</a:t>
            </a:r>
            <a:r>
              <a:rPr lang="en-GB" sz="2400" dirty="0">
                <a:solidFill>
                  <a:srgbClr val="EFEDDF"/>
                </a:solidFill>
                <a:latin typeface="Lato" panose="020F0502020204030203" pitchFamily="34" charset="0"/>
                <a:ea typeface="Lato" panose="020F0502020204030203" pitchFamily="34" charset="0"/>
                <a:cs typeface="Lato" panose="020F0502020204030203" pitchFamily="34" charset="0"/>
              </a:rPr>
              <a:t> &amp; strengthen </a:t>
            </a:r>
            <a:r>
              <a:rPr lang="en-GB" sz="2400" dirty="0">
                <a:solidFill>
                  <a:srgbClr val="D27E64"/>
                </a:solidFill>
                <a:latin typeface="Lato" panose="020F0502020204030203" pitchFamily="34" charset="0"/>
                <a:ea typeface="Lato" panose="020F0502020204030203" pitchFamily="34" charset="0"/>
                <a:cs typeface="Lato" panose="020F0502020204030203" pitchFamily="34" charset="0"/>
              </a:rPr>
              <a:t>data collection systems </a:t>
            </a:r>
            <a:r>
              <a:rPr lang="en-GB" sz="2400" dirty="0">
                <a:solidFill>
                  <a:srgbClr val="EFEDDF"/>
                </a:solidFill>
                <a:latin typeface="Lato" panose="020F0502020204030203" pitchFamily="34" charset="0"/>
                <a:ea typeface="Lato" panose="020F0502020204030203" pitchFamily="34" charset="0"/>
                <a:cs typeface="Lato" panose="020F0502020204030203" pitchFamily="34" charset="0"/>
              </a:rPr>
              <a:t>to better understand linkages between policies and outcomes during the COVID-19 pandemic, especially those related to cancer</a:t>
            </a:r>
          </a:p>
          <a:p>
            <a:pPr marL="0" indent="0">
              <a:buFont typeface="Arial" panose="020B0604020202020204" pitchFamily="34" charset="0"/>
              <a:buNone/>
            </a:pPr>
            <a:endParaRPr lang="en-GB" sz="2400" dirty="0">
              <a:solidFill>
                <a:srgbClr val="EFEDDF"/>
              </a:solidFill>
              <a:latin typeface="Lato" panose="020F0502020204030203" pitchFamily="34" charset="0"/>
              <a:ea typeface="Lato" panose="020F0502020204030203" pitchFamily="34" charset="0"/>
              <a:cs typeface="Lato" panose="020F0502020204030203" pitchFamily="34" charset="0"/>
            </a:endParaRPr>
          </a:p>
        </p:txBody>
      </p:sp>
      <p:sp>
        <p:nvSpPr>
          <p:cNvPr id="18" name="Content Placeholder 2">
            <a:extLst>
              <a:ext uri="{FF2B5EF4-FFF2-40B4-BE49-F238E27FC236}">
                <a16:creationId xmlns:a16="http://schemas.microsoft.com/office/drawing/2014/main" id="{D7BF6F73-85FA-4747-B4B2-A490A98E3713}"/>
              </a:ext>
            </a:extLst>
          </p:cNvPr>
          <p:cNvSpPr txBox="1">
            <a:spLocks/>
          </p:cNvSpPr>
          <p:nvPr/>
        </p:nvSpPr>
        <p:spPr>
          <a:xfrm>
            <a:off x="167783" y="5353757"/>
            <a:ext cx="12304136" cy="76591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indent="-357188">
              <a:lnSpc>
                <a:spcPct val="100000"/>
              </a:lnSpc>
              <a:spcBef>
                <a:spcPts val="300"/>
              </a:spcBef>
              <a:buFont typeface="Symbol" panose="05050102010706020507" pitchFamily="18" charset="2"/>
              <a:buChar char="®"/>
            </a:pPr>
            <a:endParaRPr lang="en-GB" sz="2400" dirty="0">
              <a:solidFill>
                <a:srgbClr val="EFEDDF"/>
              </a:solidFill>
              <a:latin typeface="Lato" panose="020F0502020204030203" pitchFamily="34" charset="0"/>
              <a:ea typeface="Lato" panose="020F0502020204030203" pitchFamily="34" charset="0"/>
              <a:cs typeface="Lato" panose="020F0502020204030203" pitchFamily="34" charset="0"/>
            </a:endParaRPr>
          </a:p>
          <a:p>
            <a:pPr marL="357188" indent="-357188">
              <a:lnSpc>
                <a:spcPct val="100000"/>
              </a:lnSpc>
              <a:spcBef>
                <a:spcPts val="300"/>
              </a:spcBef>
              <a:buFont typeface="Symbol" panose="05050102010706020507" pitchFamily="18" charset="2"/>
              <a:buChar char="®"/>
            </a:pPr>
            <a:r>
              <a:rPr lang="en-GB" sz="2400" dirty="0">
                <a:solidFill>
                  <a:srgbClr val="EFEDDF"/>
                </a:solidFill>
                <a:latin typeface="Lato" panose="020F0502020204030203" pitchFamily="34" charset="0"/>
                <a:ea typeface="Lato" panose="020F0502020204030203" pitchFamily="34" charset="0"/>
                <a:cs typeface="Lato" panose="020F0502020204030203" pitchFamily="34" charset="0"/>
              </a:rPr>
              <a:t>Seeking support and collaboration from </a:t>
            </a:r>
            <a:r>
              <a:rPr lang="en-GB" sz="2400" dirty="0">
                <a:solidFill>
                  <a:schemeClr val="accent4"/>
                </a:solidFill>
                <a:latin typeface="Lato" panose="020F0502020204030203" pitchFamily="34" charset="0"/>
                <a:ea typeface="Lato" panose="020F0502020204030203" pitchFamily="34" charset="0"/>
                <a:cs typeface="Lato" panose="020F0502020204030203" pitchFamily="34" charset="0"/>
              </a:rPr>
              <a:t>IARC Participating States </a:t>
            </a:r>
            <a:r>
              <a:rPr lang="en-GB" sz="2400" dirty="0">
                <a:solidFill>
                  <a:srgbClr val="F3F4DA"/>
                </a:solidFill>
                <a:latin typeface="Lato" panose="020F0502020204030203" pitchFamily="34" charset="0"/>
                <a:ea typeface="Lato" panose="020F0502020204030203" pitchFamily="34" charset="0"/>
                <a:cs typeface="Lato" panose="020F0502020204030203" pitchFamily="34" charset="0"/>
              </a:rPr>
              <a:t>(20% secured)</a:t>
            </a:r>
            <a:r>
              <a:rPr lang="en-GB" sz="2400" dirty="0">
                <a:solidFill>
                  <a:schemeClr val="accent4"/>
                </a:solidFill>
                <a:latin typeface="Lato" panose="020F0502020204030203" pitchFamily="34" charset="0"/>
                <a:ea typeface="Lato" panose="020F0502020204030203" pitchFamily="34" charset="0"/>
                <a:cs typeface="Lato" panose="020F0502020204030203" pitchFamily="34" charset="0"/>
              </a:rPr>
              <a:t> </a:t>
            </a:r>
          </a:p>
          <a:p>
            <a:pPr marL="357188" indent="-357188">
              <a:lnSpc>
                <a:spcPct val="100000"/>
              </a:lnSpc>
              <a:spcBef>
                <a:spcPts val="300"/>
              </a:spcBef>
              <a:buFont typeface="Symbol" panose="05050102010706020507" pitchFamily="18" charset="2"/>
              <a:buChar char="®"/>
            </a:pPr>
            <a:r>
              <a:rPr lang="en-GB" sz="2400" dirty="0">
                <a:solidFill>
                  <a:srgbClr val="EFEDDF"/>
                </a:solidFill>
                <a:latin typeface="Lato" panose="020F0502020204030203" pitchFamily="34" charset="0"/>
                <a:ea typeface="Lato" panose="020F0502020204030203" pitchFamily="34" charset="0"/>
                <a:cs typeface="Lato" panose="020F0502020204030203" pitchFamily="34" charset="0"/>
              </a:rPr>
              <a:t>Governance: </a:t>
            </a:r>
            <a:r>
              <a:rPr lang="en-GB" sz="2400" dirty="0">
                <a:solidFill>
                  <a:schemeClr val="accent4"/>
                </a:solidFill>
                <a:latin typeface="Lato" panose="020F0502020204030203" pitchFamily="34" charset="0"/>
                <a:ea typeface="Lato" panose="020F0502020204030203" pitchFamily="34" charset="0"/>
                <a:cs typeface="Lato" panose="020F0502020204030203" pitchFamily="34" charset="0"/>
              </a:rPr>
              <a:t>Executive Committee </a:t>
            </a:r>
            <a:r>
              <a:rPr lang="en-GB" sz="2400" dirty="0">
                <a:solidFill>
                  <a:schemeClr val="bg1"/>
                </a:solidFill>
                <a:latin typeface="Lato" panose="020F0502020204030203" pitchFamily="34" charset="0"/>
                <a:ea typeface="Lato" panose="020F0502020204030203" pitchFamily="34" charset="0"/>
                <a:cs typeface="Lato" panose="020F0502020204030203" pitchFamily="34" charset="0"/>
              </a:rPr>
              <a:t>and </a:t>
            </a:r>
            <a:r>
              <a:rPr lang="en-GB" sz="2400" dirty="0">
                <a:solidFill>
                  <a:schemeClr val="accent4"/>
                </a:solidFill>
                <a:latin typeface="Lato" panose="020F0502020204030203" pitchFamily="34" charset="0"/>
                <a:ea typeface="Lato" panose="020F0502020204030203" pitchFamily="34" charset="0"/>
                <a:cs typeface="Lato" panose="020F0502020204030203" pitchFamily="34" charset="0"/>
              </a:rPr>
              <a:t>International Advisory Panel </a:t>
            </a:r>
            <a:r>
              <a:rPr lang="en-GB" sz="2400" dirty="0">
                <a:solidFill>
                  <a:srgbClr val="EFEDDF"/>
                </a:solidFill>
                <a:latin typeface="Lato" panose="020F0502020204030203" pitchFamily="34" charset="0"/>
                <a:ea typeface="Lato" panose="020F0502020204030203" pitchFamily="34" charset="0"/>
                <a:cs typeface="Lato" panose="020F0502020204030203" pitchFamily="34" charset="0"/>
              </a:rPr>
              <a:t>being established</a:t>
            </a:r>
          </a:p>
          <a:p>
            <a:pPr marL="0" indent="0">
              <a:lnSpc>
                <a:spcPct val="100000"/>
              </a:lnSpc>
              <a:spcBef>
                <a:spcPts val="300"/>
              </a:spcBef>
              <a:buNone/>
            </a:pPr>
            <a:endParaRPr lang="en-GB" sz="2400" dirty="0">
              <a:solidFill>
                <a:srgbClr val="FFFF00"/>
              </a:solidFill>
              <a:latin typeface="Lato" panose="020F0502020204030203" pitchFamily="34" charset="0"/>
              <a:ea typeface="Lato" panose="020F0502020204030203" pitchFamily="34" charset="0"/>
              <a:cs typeface="Lato" panose="020F0502020204030203" pitchFamily="34" charset="0"/>
            </a:endParaRPr>
          </a:p>
          <a:p>
            <a:endParaRPr lang="en-GB" sz="2400" dirty="0">
              <a:solidFill>
                <a:srgbClr val="EFEDDF"/>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06438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xEl>
                                              <p:pRg st="1" end="1"/>
                                            </p:txEl>
                                          </p:spTgt>
                                        </p:tgtEl>
                                        <p:attrNameLst>
                                          <p:attrName>style.visibility</p:attrName>
                                        </p:attrNameLst>
                                      </p:cBhvr>
                                      <p:to>
                                        <p:strVal val="visible"/>
                                      </p:to>
                                    </p:set>
                                    <p:animEffect transition="in" filter="fade">
                                      <p:cBhvr>
                                        <p:cTn id="29" dur="500"/>
                                        <p:tgtEl>
                                          <p:spTgt spid="1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
                                            <p:txEl>
                                              <p:pRg st="2" end="2"/>
                                            </p:txEl>
                                          </p:spTgt>
                                        </p:tgtEl>
                                        <p:attrNameLst>
                                          <p:attrName>style.visibility</p:attrName>
                                        </p:attrNameLst>
                                      </p:cBhvr>
                                      <p:to>
                                        <p:strVal val="visible"/>
                                      </p:to>
                                    </p:set>
                                    <p:animEffect transition="in" filter="fade">
                                      <p:cBhvr>
                                        <p:cTn id="34"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2986D-789E-4820-8D56-1963FF9844DD}"/>
              </a:ext>
            </a:extLst>
          </p:cNvPr>
          <p:cNvSpPr>
            <a:spLocks noGrp="1"/>
          </p:cNvSpPr>
          <p:nvPr>
            <p:ph type="title"/>
          </p:nvPr>
        </p:nvSpPr>
        <p:spPr>
          <a:xfrm>
            <a:off x="254381" y="151416"/>
            <a:ext cx="12337248" cy="1188720"/>
          </a:xfrm>
        </p:spPr>
        <p:txBody>
          <a:bodyPr/>
          <a:lstStyle/>
          <a:p>
            <a:r>
              <a:rPr lang="en-GB" sz="3600" b="1" dirty="0">
                <a:solidFill>
                  <a:schemeClr val="bg1"/>
                </a:solidFill>
                <a:latin typeface="PP Object Sans" panose="00000500000000000000" pitchFamily="2" charset="0"/>
                <a:ea typeface="Lato" panose="020F0502020204030203" pitchFamily="34" charset="0"/>
                <a:cs typeface="Lato" panose="020F0502020204030203" pitchFamily="34" charset="0"/>
              </a:rPr>
              <a:t>IARC C-19 Initiative: aims and ongoing activities</a:t>
            </a:r>
          </a:p>
        </p:txBody>
      </p:sp>
      <p:sp>
        <p:nvSpPr>
          <p:cNvPr id="4" name="Footer Placeholder 3">
            <a:extLst>
              <a:ext uri="{FF2B5EF4-FFF2-40B4-BE49-F238E27FC236}">
                <a16:creationId xmlns:a16="http://schemas.microsoft.com/office/drawing/2014/main" id="{98070B94-71AE-430E-BC38-FC626E7D167B}"/>
              </a:ext>
            </a:extLst>
          </p:cNvPr>
          <p:cNvSpPr>
            <a:spLocks noGrp="1"/>
          </p:cNvSpPr>
          <p:nvPr>
            <p:ph type="ftr" sz="quarter" idx="11"/>
          </p:nvPr>
        </p:nvSpPr>
        <p:spPr>
          <a:xfrm>
            <a:off x="4644195" y="0"/>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8F453D43-366E-465B-AC8F-BFC885EBA5B1}"/>
              </a:ext>
            </a:extLst>
          </p:cNvPr>
          <p:cNvGrpSpPr/>
          <p:nvPr/>
        </p:nvGrpSpPr>
        <p:grpSpPr>
          <a:xfrm>
            <a:off x="271848" y="1879521"/>
            <a:ext cx="1143404" cy="1114935"/>
            <a:chOff x="9914027" y="2478505"/>
            <a:chExt cx="1708484" cy="1768642"/>
          </a:xfrm>
        </p:grpSpPr>
        <p:sp>
          <p:nvSpPr>
            <p:cNvPr id="12" name="Rectangle: Rounded Corners 11">
              <a:extLst>
                <a:ext uri="{FF2B5EF4-FFF2-40B4-BE49-F238E27FC236}">
                  <a16:creationId xmlns:a16="http://schemas.microsoft.com/office/drawing/2014/main" id="{3559C5BC-A350-483C-A1BE-4EC6A285DEC4}"/>
                </a:ext>
              </a:extLst>
            </p:cNvPr>
            <p:cNvSpPr/>
            <p:nvPr/>
          </p:nvSpPr>
          <p:spPr>
            <a:xfrm>
              <a:off x="9914027" y="2478505"/>
              <a:ext cx="1708484" cy="17686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B26F703-FDD7-4E32-B365-454CC6A9EC3F}"/>
                </a:ext>
              </a:extLst>
            </p:cNvPr>
            <p:cNvPicPr>
              <a:picLocks noChangeAspect="1"/>
            </p:cNvPicPr>
            <p:nvPr/>
          </p:nvPicPr>
          <p:blipFill rotWithShape="1">
            <a:blip r:embed="rId3"/>
            <a:srcRect l="17478" t="9533" r="14337" b="16382"/>
            <a:stretch/>
          </p:blipFill>
          <p:spPr>
            <a:xfrm>
              <a:off x="10034341" y="2646947"/>
              <a:ext cx="1479885" cy="1431758"/>
            </a:xfrm>
            <a:prstGeom prst="rect">
              <a:avLst/>
            </a:prstGeom>
          </p:spPr>
        </p:pic>
      </p:grpSp>
      <p:sp>
        <p:nvSpPr>
          <p:cNvPr id="26" name="Content Placeholder 2">
            <a:extLst>
              <a:ext uri="{FF2B5EF4-FFF2-40B4-BE49-F238E27FC236}">
                <a16:creationId xmlns:a16="http://schemas.microsoft.com/office/drawing/2014/main" id="{82D6CB02-B8F5-41DD-AF26-466421541653}"/>
              </a:ext>
            </a:extLst>
          </p:cNvPr>
          <p:cNvSpPr txBox="1">
            <a:spLocks/>
          </p:cNvSpPr>
          <p:nvPr/>
        </p:nvSpPr>
        <p:spPr>
          <a:xfrm>
            <a:off x="1538311" y="1859809"/>
            <a:ext cx="9563081" cy="1185519"/>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4013" indent="-354013">
              <a:buFont typeface="+mj-lt"/>
              <a:buAutoNum type="arabicPeriod"/>
            </a:pPr>
            <a:r>
              <a:rPr lang="en-GB" sz="2400" dirty="0">
                <a:solidFill>
                  <a:schemeClr val="bg1"/>
                </a:solidFill>
                <a:latin typeface="Lato" panose="020F0502020204030203" pitchFamily="34" charset="0"/>
                <a:ea typeface="Lato" panose="020F0502020204030203" pitchFamily="34" charset="0"/>
                <a:cs typeface="Lato" panose="020F0502020204030203" pitchFamily="34" charset="0"/>
              </a:rPr>
              <a:t>Collate</a:t>
            </a:r>
            <a:r>
              <a:rPr lang="en-GB" sz="2400" dirty="0">
                <a:solidFill>
                  <a:srgbClr val="F09C81"/>
                </a:solidFill>
                <a:latin typeface="Lato" panose="020F0502020204030203" pitchFamily="34" charset="0"/>
                <a:ea typeface="Lato" panose="020F0502020204030203" pitchFamily="34" charset="0"/>
                <a:cs typeface="Lato" panose="020F0502020204030203" pitchFamily="34" charset="0"/>
              </a:rPr>
              <a:t> evidence</a:t>
            </a:r>
            <a:r>
              <a:rPr lang="en-GB" sz="2400" dirty="0">
                <a:solidFill>
                  <a:srgbClr val="EFEDDF"/>
                </a:solidFill>
                <a:latin typeface="Lato" panose="020F0502020204030203" pitchFamily="34" charset="0"/>
                <a:ea typeface="Lato" panose="020F0502020204030203" pitchFamily="34" charset="0"/>
                <a:cs typeface="Lato" panose="020F0502020204030203" pitchFamily="34" charset="0"/>
              </a:rPr>
              <a:t> &amp; strengthen </a:t>
            </a:r>
            <a:r>
              <a:rPr lang="en-GB" sz="2400" dirty="0">
                <a:solidFill>
                  <a:srgbClr val="D27E64"/>
                </a:solidFill>
                <a:latin typeface="Lato" panose="020F0502020204030203" pitchFamily="34" charset="0"/>
                <a:ea typeface="Lato" panose="020F0502020204030203" pitchFamily="34" charset="0"/>
                <a:cs typeface="Lato" panose="020F0502020204030203" pitchFamily="34" charset="0"/>
              </a:rPr>
              <a:t>data collection systems </a:t>
            </a:r>
            <a:r>
              <a:rPr lang="en-GB" sz="2400" dirty="0">
                <a:solidFill>
                  <a:srgbClr val="EFEDDF"/>
                </a:solidFill>
                <a:latin typeface="Lato" panose="020F0502020204030203" pitchFamily="34" charset="0"/>
                <a:ea typeface="Lato" panose="020F0502020204030203" pitchFamily="34" charset="0"/>
                <a:cs typeface="Lato" panose="020F0502020204030203" pitchFamily="34" charset="0"/>
              </a:rPr>
              <a:t>to better understand linkages between policies and outcomes during the COVID-19 pandemic, especially those related to cancer</a:t>
            </a:r>
          </a:p>
          <a:p>
            <a:pPr marL="0" indent="0">
              <a:buFont typeface="Arial" panose="020B0604020202020204" pitchFamily="34" charset="0"/>
              <a:buNone/>
            </a:pPr>
            <a:endParaRPr lang="en-GB" sz="2400" dirty="0">
              <a:solidFill>
                <a:srgbClr val="EFEDDF"/>
              </a:solidFill>
              <a:latin typeface="Lato" panose="020F0502020204030203" pitchFamily="34" charset="0"/>
              <a:ea typeface="Lato" panose="020F0502020204030203" pitchFamily="34" charset="0"/>
              <a:cs typeface="Lato" panose="020F0502020204030203" pitchFamily="34" charset="0"/>
            </a:endParaRPr>
          </a:p>
        </p:txBody>
      </p:sp>
      <p:sp>
        <p:nvSpPr>
          <p:cNvPr id="20" name="Content Placeholder 2">
            <a:extLst>
              <a:ext uri="{FF2B5EF4-FFF2-40B4-BE49-F238E27FC236}">
                <a16:creationId xmlns:a16="http://schemas.microsoft.com/office/drawing/2014/main" id="{290F9002-11C8-497E-BDEB-067937514D62}"/>
              </a:ext>
            </a:extLst>
          </p:cNvPr>
          <p:cNvSpPr txBox="1">
            <a:spLocks/>
          </p:cNvSpPr>
          <p:nvPr/>
        </p:nvSpPr>
        <p:spPr>
          <a:xfrm>
            <a:off x="254381" y="2436988"/>
            <a:ext cx="6681996" cy="3571926"/>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638" lvl="1" indent="0">
              <a:spcAft>
                <a:spcPts val="600"/>
              </a:spcAft>
              <a:buNone/>
            </a:pPr>
            <a:r>
              <a:rPr lang="en-GB" sz="2800" dirty="0">
                <a:solidFill>
                  <a:srgbClr val="F09C81"/>
                </a:solidFill>
                <a:latin typeface="Lato" panose="020F0502020204030203" pitchFamily="34" charset="0"/>
                <a:ea typeface="Lato" panose="020F0502020204030203" pitchFamily="34" charset="0"/>
                <a:cs typeface="Lato" panose="020F0502020204030203" pitchFamily="34" charset="0"/>
              </a:rPr>
              <a:t>Covid and Cancer systematic reviews</a:t>
            </a:r>
          </a:p>
          <a:p>
            <a:pPr marL="0" indent="0">
              <a:buNone/>
            </a:pPr>
            <a:endParaRPr lang="en-GB" sz="3600" dirty="0">
              <a:solidFill>
                <a:srgbClr val="EFEDDF"/>
              </a:solidFill>
              <a:latin typeface="Lato" panose="020F0502020204030203" pitchFamily="34" charset="0"/>
              <a:ea typeface="Lato" panose="020F0502020204030203" pitchFamily="34" charset="0"/>
              <a:cs typeface="Lato" panose="020F0502020204030203" pitchFamily="34" charset="0"/>
            </a:endParaRPr>
          </a:p>
        </p:txBody>
      </p:sp>
      <p:sp>
        <p:nvSpPr>
          <p:cNvPr id="7" name="Rounded Rectangle 6"/>
          <p:cNvSpPr/>
          <p:nvPr/>
        </p:nvSpPr>
        <p:spPr>
          <a:xfrm>
            <a:off x="385011" y="3200076"/>
            <a:ext cx="3386551" cy="1570096"/>
          </a:xfrm>
          <a:prstGeom prst="roundRect">
            <a:avLst/>
          </a:prstGeom>
          <a:solidFill>
            <a:srgbClr val="EFEDDF"/>
          </a:solidFill>
          <a:ln w="63500">
            <a:solidFill>
              <a:srgbClr val="F09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Diagnosis (1.6 Million cases)</a:t>
            </a:r>
          </a:p>
          <a:p>
            <a:pPr algn="ctr"/>
            <a:endParaRPr lang="en-GB" dirty="0">
              <a:solidFill>
                <a:schemeClr val="tx1"/>
              </a:solidFill>
            </a:endParaRPr>
          </a:p>
          <a:p>
            <a:pPr algn="ctr"/>
            <a:r>
              <a:rPr lang="en-GB" dirty="0">
                <a:solidFill>
                  <a:schemeClr val="tx1"/>
                </a:solidFill>
              </a:rPr>
              <a:t>Overall: - 24% </a:t>
            </a:r>
          </a:p>
          <a:p>
            <a:pPr algn="ctr"/>
            <a:r>
              <a:rPr lang="en-GB" dirty="0">
                <a:solidFill>
                  <a:schemeClr val="tx1"/>
                </a:solidFill>
              </a:rPr>
              <a:t>Haematological cancers: - 42%</a:t>
            </a:r>
          </a:p>
          <a:p>
            <a:pPr algn="ctr"/>
            <a:r>
              <a:rPr lang="en-GB" dirty="0">
                <a:solidFill>
                  <a:schemeClr val="tx1"/>
                </a:solidFill>
              </a:rPr>
              <a:t>Lung cancer: - 15%</a:t>
            </a:r>
          </a:p>
        </p:txBody>
      </p:sp>
      <p:sp>
        <p:nvSpPr>
          <p:cNvPr id="27" name="Rounded Rectangle 26"/>
          <p:cNvSpPr/>
          <p:nvPr/>
        </p:nvSpPr>
        <p:spPr>
          <a:xfrm>
            <a:off x="4088021" y="3985124"/>
            <a:ext cx="3386551" cy="1570096"/>
          </a:xfrm>
          <a:prstGeom prst="roundRect">
            <a:avLst/>
          </a:prstGeom>
          <a:solidFill>
            <a:srgbClr val="EFEDDF"/>
          </a:solidFill>
          <a:ln w="63500">
            <a:solidFill>
              <a:srgbClr val="F09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Screening (60 Million Persons)</a:t>
            </a:r>
          </a:p>
          <a:p>
            <a:pPr algn="ctr"/>
            <a:endParaRPr lang="en-GB" dirty="0">
              <a:solidFill>
                <a:schemeClr val="tx1"/>
              </a:solidFill>
            </a:endParaRPr>
          </a:p>
          <a:p>
            <a:pPr algn="ctr"/>
            <a:r>
              <a:rPr lang="en-GB" dirty="0">
                <a:solidFill>
                  <a:schemeClr val="tx1"/>
                </a:solidFill>
              </a:rPr>
              <a:t>Breast cancer: - 49%</a:t>
            </a:r>
          </a:p>
          <a:p>
            <a:pPr algn="ctr"/>
            <a:r>
              <a:rPr lang="en-GB" dirty="0">
                <a:solidFill>
                  <a:schemeClr val="tx1"/>
                </a:solidFill>
              </a:rPr>
              <a:t>Colorectal cancer: - 21%</a:t>
            </a:r>
          </a:p>
          <a:p>
            <a:pPr algn="ctr"/>
            <a:r>
              <a:rPr lang="en-GB" dirty="0">
                <a:solidFill>
                  <a:schemeClr val="tx1"/>
                </a:solidFill>
              </a:rPr>
              <a:t>Cervical cancer: -  39%</a:t>
            </a:r>
          </a:p>
        </p:txBody>
      </p:sp>
      <p:sp>
        <p:nvSpPr>
          <p:cNvPr id="28" name="Rounded Rectangle 27"/>
          <p:cNvSpPr/>
          <p:nvPr/>
        </p:nvSpPr>
        <p:spPr>
          <a:xfrm>
            <a:off x="7845471" y="4922572"/>
            <a:ext cx="3386551" cy="1570096"/>
          </a:xfrm>
          <a:prstGeom prst="roundRect">
            <a:avLst/>
          </a:prstGeom>
          <a:solidFill>
            <a:srgbClr val="EFEDDF"/>
          </a:solidFill>
          <a:ln w="63500">
            <a:solidFill>
              <a:srgbClr val="F09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Treatment (16 Million Patients)</a:t>
            </a:r>
          </a:p>
          <a:p>
            <a:pPr algn="ctr"/>
            <a:endParaRPr lang="en-GB" dirty="0">
              <a:solidFill>
                <a:schemeClr val="tx1"/>
              </a:solidFill>
            </a:endParaRPr>
          </a:p>
          <a:p>
            <a:pPr algn="ctr"/>
            <a:r>
              <a:rPr lang="en-GB" dirty="0">
                <a:solidFill>
                  <a:schemeClr val="tx1"/>
                </a:solidFill>
              </a:rPr>
              <a:t>Overall: - 27%</a:t>
            </a:r>
          </a:p>
          <a:p>
            <a:pPr algn="ctr"/>
            <a:r>
              <a:rPr lang="en-GB" dirty="0">
                <a:solidFill>
                  <a:schemeClr val="tx1"/>
                </a:solidFill>
              </a:rPr>
              <a:t>Medium HDI: - 54%</a:t>
            </a:r>
          </a:p>
          <a:p>
            <a:pPr algn="ctr"/>
            <a:r>
              <a:rPr lang="en-GB" dirty="0">
                <a:solidFill>
                  <a:schemeClr val="tx1"/>
                </a:solidFill>
              </a:rPr>
              <a:t>Very high HDI: -  23%</a:t>
            </a:r>
          </a:p>
        </p:txBody>
      </p:sp>
    </p:spTree>
    <p:extLst>
      <p:ext uri="{BB962C8B-B14F-4D97-AF65-F5344CB8AC3E}">
        <p14:creationId xmlns:p14="http://schemas.microsoft.com/office/powerpoint/2010/main" val="208974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6.25E-7 -4.07407E-6 L 0.00052 -0.15995 " pathEditMode="relative" rAng="0" ptsTypes="AA">
                                      <p:cBhvr>
                                        <p:cTn id="6" dur="2000" fill="hold"/>
                                        <p:tgtEl>
                                          <p:spTgt spid="13"/>
                                        </p:tgtEl>
                                        <p:attrNameLst>
                                          <p:attrName>ppt_x</p:attrName>
                                          <p:attrName>ppt_y</p:attrName>
                                        </p:attrNameLst>
                                      </p:cBhvr>
                                      <p:rCtr x="26" y="-8009"/>
                                    </p:animMotion>
                                  </p:childTnLst>
                                </p:cTn>
                              </p:par>
                              <p:par>
                                <p:cTn id="7" presetID="64" presetClass="path" presetSubtype="0" accel="50000" decel="50000" fill="hold" grpId="0" nodeType="withEffect">
                                  <p:stCondLst>
                                    <p:cond delay="0"/>
                                  </p:stCondLst>
                                  <p:childTnLst>
                                    <p:animMotion origin="layout" path="M 6.25E-7 1.11111E-6 L -0.00091 -0.16227 " pathEditMode="relative" rAng="0" ptsTypes="AA">
                                      <p:cBhvr>
                                        <p:cTn id="8" dur="2000" fill="hold"/>
                                        <p:tgtEl>
                                          <p:spTgt spid="26"/>
                                        </p:tgtEl>
                                        <p:attrNameLst>
                                          <p:attrName>ppt_x</p:attrName>
                                          <p:attrName>ppt_y</p:attrName>
                                        </p:attrNameLst>
                                      </p:cBhvr>
                                      <p:rCtr x="-52" y="-8125"/>
                                    </p:animMotion>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0" grpId="0"/>
      <p:bldP spid="7" grpId="0"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2986D-789E-4820-8D56-1963FF9844DD}"/>
              </a:ext>
            </a:extLst>
          </p:cNvPr>
          <p:cNvSpPr>
            <a:spLocks noGrp="1"/>
          </p:cNvSpPr>
          <p:nvPr>
            <p:ph type="title"/>
          </p:nvPr>
        </p:nvSpPr>
        <p:spPr>
          <a:xfrm>
            <a:off x="254381" y="151416"/>
            <a:ext cx="12337248" cy="1188720"/>
          </a:xfrm>
        </p:spPr>
        <p:txBody>
          <a:bodyPr/>
          <a:lstStyle/>
          <a:p>
            <a:r>
              <a:rPr lang="en-GB" sz="3600" b="1" dirty="0">
                <a:solidFill>
                  <a:schemeClr val="bg1"/>
                </a:solidFill>
                <a:latin typeface="PP Object Sans" panose="00000500000000000000" pitchFamily="2" charset="0"/>
                <a:ea typeface="Lato" panose="020F0502020204030203" pitchFamily="34" charset="0"/>
                <a:cs typeface="Lato" panose="020F0502020204030203" pitchFamily="34" charset="0"/>
              </a:rPr>
              <a:t>IARC C-19 Initiative: aims and ongoing activities</a:t>
            </a:r>
          </a:p>
        </p:txBody>
      </p:sp>
      <p:sp>
        <p:nvSpPr>
          <p:cNvPr id="4" name="Footer Placeholder 3">
            <a:extLst>
              <a:ext uri="{FF2B5EF4-FFF2-40B4-BE49-F238E27FC236}">
                <a16:creationId xmlns:a16="http://schemas.microsoft.com/office/drawing/2014/main" id="{98070B94-71AE-430E-BC38-FC626E7D167B}"/>
              </a:ext>
            </a:extLst>
          </p:cNvPr>
          <p:cNvSpPr>
            <a:spLocks noGrp="1"/>
          </p:cNvSpPr>
          <p:nvPr>
            <p:ph type="ftr" sz="quarter" idx="11"/>
          </p:nvPr>
        </p:nvSpPr>
        <p:spPr>
          <a:xfrm>
            <a:off x="4644195" y="0"/>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4" name="Content Placeholder 2">
            <a:extLst>
              <a:ext uri="{FF2B5EF4-FFF2-40B4-BE49-F238E27FC236}">
                <a16:creationId xmlns:a16="http://schemas.microsoft.com/office/drawing/2014/main" id="{B3463390-382A-435C-BDD4-ED66442F92F9}"/>
              </a:ext>
            </a:extLst>
          </p:cNvPr>
          <p:cNvSpPr txBox="1">
            <a:spLocks/>
          </p:cNvSpPr>
          <p:nvPr/>
        </p:nvSpPr>
        <p:spPr>
          <a:xfrm>
            <a:off x="1538311" y="1864239"/>
            <a:ext cx="8451760" cy="1308134"/>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rgbClr val="EFEDDF"/>
                </a:solidFill>
                <a:latin typeface="Lato" panose="020F0502020204030203" pitchFamily="34" charset="0"/>
                <a:ea typeface="Lato" panose="020F0502020204030203" pitchFamily="34" charset="0"/>
                <a:cs typeface="Lato" panose="020F0502020204030203" pitchFamily="34" charset="0"/>
              </a:rPr>
              <a:t>2. Improve </a:t>
            </a:r>
            <a:r>
              <a:rPr lang="en-GB" sz="2400" dirty="0">
                <a:solidFill>
                  <a:srgbClr val="D27E64"/>
                </a:solidFill>
                <a:latin typeface="Lato" panose="020F0502020204030203" pitchFamily="34" charset="0"/>
                <a:ea typeface="Lato" panose="020F0502020204030203" pitchFamily="34" charset="0"/>
                <a:cs typeface="Lato" panose="020F0502020204030203" pitchFamily="34" charset="0"/>
              </a:rPr>
              <a:t>health system resilience </a:t>
            </a:r>
            <a:r>
              <a:rPr lang="en-GB" sz="2400" dirty="0">
                <a:solidFill>
                  <a:srgbClr val="EFEDDF"/>
                </a:solidFill>
                <a:latin typeface="Lato" panose="020F0502020204030203" pitchFamily="34" charset="0"/>
                <a:ea typeface="Lato" panose="020F0502020204030203" pitchFamily="34" charset="0"/>
                <a:cs typeface="Lato" panose="020F0502020204030203" pitchFamily="34" charset="0"/>
              </a:rPr>
              <a:t>of countries to provide guidance in building back better </a:t>
            </a:r>
          </a:p>
        </p:txBody>
      </p:sp>
      <p:grpSp>
        <p:nvGrpSpPr>
          <p:cNvPr id="20" name="Group 19">
            <a:extLst>
              <a:ext uri="{FF2B5EF4-FFF2-40B4-BE49-F238E27FC236}">
                <a16:creationId xmlns:a16="http://schemas.microsoft.com/office/drawing/2014/main" id="{F7530553-8472-4953-84BD-F8888D18C8B3}"/>
              </a:ext>
            </a:extLst>
          </p:cNvPr>
          <p:cNvGrpSpPr/>
          <p:nvPr/>
        </p:nvGrpSpPr>
        <p:grpSpPr>
          <a:xfrm>
            <a:off x="308698" y="1896224"/>
            <a:ext cx="1106554" cy="1068522"/>
            <a:chOff x="8923426" y="4564368"/>
            <a:chExt cx="1941089" cy="1948948"/>
          </a:xfrm>
        </p:grpSpPr>
        <p:sp>
          <p:nvSpPr>
            <p:cNvPr id="27" name="Rectangle: Rounded Corners 16">
              <a:extLst>
                <a:ext uri="{FF2B5EF4-FFF2-40B4-BE49-F238E27FC236}">
                  <a16:creationId xmlns:a16="http://schemas.microsoft.com/office/drawing/2014/main" id="{1DAAC12B-DF56-4456-9E83-825A994A6137}"/>
                </a:ext>
              </a:extLst>
            </p:cNvPr>
            <p:cNvSpPr/>
            <p:nvPr/>
          </p:nvSpPr>
          <p:spPr>
            <a:xfrm>
              <a:off x="8923426" y="4564368"/>
              <a:ext cx="1941089" cy="19489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7322F448-B17B-47CB-B59B-4F64BB1485E6}"/>
                </a:ext>
              </a:extLst>
            </p:cNvPr>
            <p:cNvPicPr>
              <a:picLocks noChangeAspect="1"/>
            </p:cNvPicPr>
            <p:nvPr/>
          </p:nvPicPr>
          <p:blipFill>
            <a:blip r:embed="rId3"/>
            <a:stretch>
              <a:fillRect/>
            </a:stretch>
          </p:blipFill>
          <p:spPr>
            <a:xfrm>
              <a:off x="9088269" y="4748074"/>
              <a:ext cx="1603387" cy="1572904"/>
            </a:xfrm>
            <a:prstGeom prst="rect">
              <a:avLst/>
            </a:prstGeom>
          </p:spPr>
        </p:pic>
      </p:grpSp>
      <p:grpSp>
        <p:nvGrpSpPr>
          <p:cNvPr id="3" name="Group 2">
            <a:extLst>
              <a:ext uri="{FF2B5EF4-FFF2-40B4-BE49-F238E27FC236}">
                <a16:creationId xmlns:a16="http://schemas.microsoft.com/office/drawing/2014/main" id="{B2D24D52-9144-4347-B922-3BD06D7BAB3C}"/>
              </a:ext>
            </a:extLst>
          </p:cNvPr>
          <p:cNvGrpSpPr/>
          <p:nvPr/>
        </p:nvGrpSpPr>
        <p:grpSpPr>
          <a:xfrm>
            <a:off x="308698" y="2212243"/>
            <a:ext cx="8926390" cy="4736249"/>
            <a:chOff x="308698" y="2212243"/>
            <a:chExt cx="8926390" cy="4736249"/>
          </a:xfrm>
        </p:grpSpPr>
        <p:grpSp>
          <p:nvGrpSpPr>
            <p:cNvPr id="6" name="Group 5"/>
            <p:cNvGrpSpPr/>
            <p:nvPr/>
          </p:nvGrpSpPr>
          <p:grpSpPr>
            <a:xfrm>
              <a:off x="308698" y="2212243"/>
              <a:ext cx="8926390" cy="4736249"/>
              <a:chOff x="402670" y="2176057"/>
              <a:chExt cx="8926390" cy="4736249"/>
            </a:xfrm>
          </p:grpSpPr>
          <p:grpSp>
            <p:nvGrpSpPr>
              <p:cNvPr id="5" name="Group 4"/>
              <p:cNvGrpSpPr/>
              <p:nvPr/>
            </p:nvGrpSpPr>
            <p:grpSpPr>
              <a:xfrm>
                <a:off x="402670" y="2176057"/>
                <a:ext cx="8926390" cy="4736249"/>
                <a:chOff x="402670" y="2176057"/>
                <a:chExt cx="8926390" cy="4736249"/>
              </a:xfrm>
            </p:grpSpPr>
            <p:pic>
              <p:nvPicPr>
                <p:cNvPr id="29" name="Picture 28">
                  <a:extLst>
                    <a:ext uri="{FF2B5EF4-FFF2-40B4-BE49-F238E27FC236}">
                      <a16:creationId xmlns:a16="http://schemas.microsoft.com/office/drawing/2014/main" id="{35263727-9296-4595-8607-D9E4511B9041}"/>
                    </a:ext>
                  </a:extLst>
                </p:cNvPr>
                <p:cNvPicPr>
                  <a:picLocks noChangeAspect="1"/>
                </p:cNvPicPr>
                <p:nvPr/>
              </p:nvPicPr>
              <p:blipFill>
                <a:blip r:embed="rId4"/>
                <a:stretch>
                  <a:fillRect/>
                </a:stretch>
              </p:blipFill>
              <p:spPr>
                <a:xfrm>
                  <a:off x="402670" y="2176057"/>
                  <a:ext cx="8926390" cy="4643729"/>
                </a:xfrm>
                <a:prstGeom prst="rect">
                  <a:avLst/>
                </a:prstGeom>
              </p:spPr>
            </p:pic>
            <p:pic>
              <p:nvPicPr>
                <p:cNvPr id="30" name="Picture 29">
                  <a:extLst>
                    <a:ext uri="{FF2B5EF4-FFF2-40B4-BE49-F238E27FC236}">
                      <a16:creationId xmlns:a16="http://schemas.microsoft.com/office/drawing/2014/main" id="{79F473D0-3C64-4036-8363-74D4E5D4092F}"/>
                    </a:ext>
                  </a:extLst>
                </p:cNvPr>
                <p:cNvPicPr>
                  <a:picLocks noChangeAspect="1"/>
                </p:cNvPicPr>
                <p:nvPr/>
              </p:nvPicPr>
              <p:blipFill rotWithShape="1">
                <a:blip r:embed="rId4"/>
                <a:srcRect l="40844" t="23629" r="16781" b="3675"/>
                <a:stretch/>
              </p:blipFill>
              <p:spPr>
                <a:xfrm>
                  <a:off x="2839562" y="3290028"/>
                  <a:ext cx="4058718" cy="3622278"/>
                </a:xfrm>
                <a:prstGeom prst="rect">
                  <a:avLst/>
                </a:prstGeom>
              </p:spPr>
            </p:pic>
            <p:pic>
              <p:nvPicPr>
                <p:cNvPr id="32" name="Picture 31">
                  <a:extLst>
                    <a:ext uri="{FF2B5EF4-FFF2-40B4-BE49-F238E27FC236}">
                      <a16:creationId xmlns:a16="http://schemas.microsoft.com/office/drawing/2014/main" id="{0EF8D192-8EA3-4EEC-B658-BA19A71BA622}"/>
                    </a:ext>
                  </a:extLst>
                </p:cNvPr>
                <p:cNvPicPr>
                  <a:picLocks noChangeAspect="1"/>
                </p:cNvPicPr>
                <p:nvPr/>
              </p:nvPicPr>
              <p:blipFill rotWithShape="1">
                <a:blip r:embed="rId4"/>
                <a:srcRect l="86823" t="27860" r="1192" b="18420"/>
                <a:stretch/>
              </p:blipFill>
              <p:spPr>
                <a:xfrm>
                  <a:off x="6130887" y="2777269"/>
                  <a:ext cx="1654172" cy="3857477"/>
                </a:xfrm>
                <a:prstGeom prst="rect">
                  <a:avLst/>
                </a:prstGeom>
              </p:spPr>
            </p:pic>
          </p:grpSp>
          <p:pic>
            <p:nvPicPr>
              <p:cNvPr id="33" name="Picture 32">
                <a:extLst>
                  <a:ext uri="{FF2B5EF4-FFF2-40B4-BE49-F238E27FC236}">
                    <a16:creationId xmlns:a16="http://schemas.microsoft.com/office/drawing/2014/main" id="{DF13EA5D-D484-41D0-B994-0BDDA63E80D5}"/>
                  </a:ext>
                </a:extLst>
              </p:cNvPr>
              <p:cNvPicPr>
                <a:picLocks noChangeAspect="1"/>
              </p:cNvPicPr>
              <p:nvPr/>
            </p:nvPicPr>
            <p:blipFill rotWithShape="1">
              <a:blip r:embed="rId4"/>
              <a:srcRect l="26125" t="23629" r="58594"/>
              <a:stretch/>
            </p:blipFill>
            <p:spPr>
              <a:xfrm>
                <a:off x="8178495" y="2921605"/>
                <a:ext cx="1096273" cy="3546456"/>
              </a:xfrm>
              <a:prstGeom prst="rect">
                <a:avLst/>
              </a:prstGeom>
            </p:spPr>
          </p:pic>
        </p:grpSp>
        <p:sp>
          <p:nvSpPr>
            <p:cNvPr id="16" name="TextBox 15">
              <a:extLst>
                <a:ext uri="{FF2B5EF4-FFF2-40B4-BE49-F238E27FC236}">
                  <a16:creationId xmlns:a16="http://schemas.microsoft.com/office/drawing/2014/main" id="{4A6DF455-F912-43F4-B0DF-6D9861C3D54A}"/>
                </a:ext>
              </a:extLst>
            </p:cNvPr>
            <p:cNvSpPr txBox="1"/>
            <p:nvPr/>
          </p:nvSpPr>
          <p:spPr>
            <a:xfrm>
              <a:off x="2859708" y="2212243"/>
              <a:ext cx="2001794" cy="400110"/>
            </a:xfrm>
            <a:prstGeom prst="rect">
              <a:avLst/>
            </a:prstGeom>
            <a:solidFill>
              <a:srgbClr val="1E7FB8"/>
            </a:solidFill>
          </p:spPr>
          <p:txBody>
            <a:bodyPr wrap="square" rtlCol="0">
              <a:spAutoFit/>
            </a:bodyPr>
            <a:lstStyle/>
            <a:p>
              <a:r>
                <a:rPr lang="en-GB" sz="1000" b="1" dirty="0">
                  <a:solidFill>
                    <a:schemeClr val="bg1"/>
                  </a:solidFill>
                  <a:latin typeface="PP Object Sans" panose="00000500000000000000" pitchFamily="2" charset="0"/>
                  <a:ea typeface="Lato" panose="020F0502020204030203" pitchFamily="34" charset="0"/>
                  <a:cs typeface="Lato" panose="020F0502020204030203" pitchFamily="34" charset="0"/>
                </a:rPr>
                <a:t>CERVICAL CANCER ELIMINATION</a:t>
              </a:r>
              <a:endParaRPr lang="en-GB" sz="1000" dirty="0"/>
            </a:p>
          </p:txBody>
        </p:sp>
      </p:grpSp>
    </p:spTree>
    <p:extLst>
      <p:ext uri="{BB962C8B-B14F-4D97-AF65-F5344CB8AC3E}">
        <p14:creationId xmlns:p14="http://schemas.microsoft.com/office/powerpoint/2010/main" val="351024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3.54167E-6 3.7037E-7 L -0.00026 -0.17176 " pathEditMode="relative" rAng="0" ptsTypes="AA">
                                      <p:cBhvr>
                                        <p:cTn id="6" dur="2000" fill="hold"/>
                                        <p:tgtEl>
                                          <p:spTgt spid="24"/>
                                        </p:tgtEl>
                                        <p:attrNameLst>
                                          <p:attrName>ppt_x</p:attrName>
                                          <p:attrName>ppt_y</p:attrName>
                                        </p:attrNameLst>
                                      </p:cBhvr>
                                      <p:rCtr x="-13" y="-8588"/>
                                    </p:animMotion>
                                  </p:childTnLst>
                                </p:cTn>
                              </p:par>
                              <p:par>
                                <p:cTn id="7" presetID="64" presetClass="path" presetSubtype="0" accel="50000" decel="50000" fill="hold" nodeType="withEffect">
                                  <p:stCondLst>
                                    <p:cond delay="0"/>
                                  </p:stCondLst>
                                  <p:childTnLst>
                                    <p:animMotion origin="layout" path="M -2.91667E-6 1.85185E-6 L -0.00091 -0.17546 " pathEditMode="relative" rAng="0" ptsTypes="AA">
                                      <p:cBhvr>
                                        <p:cTn id="8" dur="2000" fill="hold"/>
                                        <p:tgtEl>
                                          <p:spTgt spid="20"/>
                                        </p:tgtEl>
                                        <p:attrNameLst>
                                          <p:attrName>ppt_x</p:attrName>
                                          <p:attrName>ppt_y</p:attrName>
                                        </p:attrNameLst>
                                      </p:cBhvr>
                                      <p:rCtr x="-52" y="-8773"/>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2986D-789E-4820-8D56-1963FF9844DD}"/>
              </a:ext>
            </a:extLst>
          </p:cNvPr>
          <p:cNvSpPr>
            <a:spLocks noGrp="1"/>
          </p:cNvSpPr>
          <p:nvPr>
            <p:ph type="title"/>
          </p:nvPr>
        </p:nvSpPr>
        <p:spPr>
          <a:xfrm>
            <a:off x="254381" y="151416"/>
            <a:ext cx="12337248" cy="1188720"/>
          </a:xfrm>
        </p:spPr>
        <p:txBody>
          <a:bodyPr/>
          <a:lstStyle/>
          <a:p>
            <a:r>
              <a:rPr lang="en-GB" sz="3600" b="1" dirty="0">
                <a:solidFill>
                  <a:schemeClr val="bg1"/>
                </a:solidFill>
                <a:latin typeface="PP Object Sans" panose="00000500000000000000" pitchFamily="2" charset="0"/>
                <a:ea typeface="Lato" panose="020F0502020204030203" pitchFamily="34" charset="0"/>
                <a:cs typeface="Lato" panose="020F0502020204030203" pitchFamily="34" charset="0"/>
              </a:rPr>
              <a:t>IARC C-19 Initiative: aims and ongoing activities</a:t>
            </a:r>
          </a:p>
        </p:txBody>
      </p:sp>
      <p:sp>
        <p:nvSpPr>
          <p:cNvPr id="4" name="Footer Placeholder 3">
            <a:extLst>
              <a:ext uri="{FF2B5EF4-FFF2-40B4-BE49-F238E27FC236}">
                <a16:creationId xmlns:a16="http://schemas.microsoft.com/office/drawing/2014/main" id="{98070B94-71AE-430E-BC38-FC626E7D167B}"/>
              </a:ext>
            </a:extLst>
          </p:cNvPr>
          <p:cNvSpPr>
            <a:spLocks noGrp="1"/>
          </p:cNvSpPr>
          <p:nvPr>
            <p:ph type="ftr" sz="quarter" idx="11"/>
          </p:nvPr>
        </p:nvSpPr>
        <p:spPr>
          <a:xfrm>
            <a:off x="4644195" y="0"/>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4" name="Content Placeholder 2">
            <a:extLst>
              <a:ext uri="{FF2B5EF4-FFF2-40B4-BE49-F238E27FC236}">
                <a16:creationId xmlns:a16="http://schemas.microsoft.com/office/drawing/2014/main" id="{B3463390-382A-435C-BDD4-ED66442F92F9}"/>
              </a:ext>
            </a:extLst>
          </p:cNvPr>
          <p:cNvSpPr txBox="1">
            <a:spLocks/>
          </p:cNvSpPr>
          <p:nvPr/>
        </p:nvSpPr>
        <p:spPr>
          <a:xfrm>
            <a:off x="1538311" y="688577"/>
            <a:ext cx="8451760" cy="1308134"/>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rgbClr val="EFEDDF"/>
                </a:solidFill>
                <a:latin typeface="Lato" panose="020F0502020204030203" pitchFamily="34" charset="0"/>
                <a:ea typeface="Lato" panose="020F0502020204030203" pitchFamily="34" charset="0"/>
                <a:cs typeface="Lato" panose="020F0502020204030203" pitchFamily="34" charset="0"/>
              </a:rPr>
              <a:t>2. Improve </a:t>
            </a:r>
            <a:r>
              <a:rPr lang="en-GB" sz="2400" dirty="0">
                <a:solidFill>
                  <a:srgbClr val="D27E64"/>
                </a:solidFill>
                <a:latin typeface="Lato" panose="020F0502020204030203" pitchFamily="34" charset="0"/>
                <a:ea typeface="Lato" panose="020F0502020204030203" pitchFamily="34" charset="0"/>
                <a:cs typeface="Lato" panose="020F0502020204030203" pitchFamily="34" charset="0"/>
              </a:rPr>
              <a:t>health system resilience </a:t>
            </a:r>
            <a:r>
              <a:rPr lang="en-GB" sz="2400" dirty="0">
                <a:solidFill>
                  <a:srgbClr val="EFEDDF"/>
                </a:solidFill>
                <a:latin typeface="Lato" panose="020F0502020204030203" pitchFamily="34" charset="0"/>
                <a:ea typeface="Lato" panose="020F0502020204030203" pitchFamily="34" charset="0"/>
                <a:cs typeface="Lato" panose="020F0502020204030203" pitchFamily="34" charset="0"/>
              </a:rPr>
              <a:t>of countries to provide guidance in building back better </a:t>
            </a:r>
          </a:p>
        </p:txBody>
      </p:sp>
      <p:grpSp>
        <p:nvGrpSpPr>
          <p:cNvPr id="20" name="Group 19">
            <a:extLst>
              <a:ext uri="{FF2B5EF4-FFF2-40B4-BE49-F238E27FC236}">
                <a16:creationId xmlns:a16="http://schemas.microsoft.com/office/drawing/2014/main" id="{F7530553-8472-4953-84BD-F8888D18C8B3}"/>
              </a:ext>
            </a:extLst>
          </p:cNvPr>
          <p:cNvGrpSpPr/>
          <p:nvPr/>
        </p:nvGrpSpPr>
        <p:grpSpPr>
          <a:xfrm>
            <a:off x="295635" y="694436"/>
            <a:ext cx="1106554" cy="1068522"/>
            <a:chOff x="8923426" y="4564368"/>
            <a:chExt cx="1941089" cy="1948948"/>
          </a:xfrm>
        </p:grpSpPr>
        <p:sp>
          <p:nvSpPr>
            <p:cNvPr id="27" name="Rectangle: Rounded Corners 16">
              <a:extLst>
                <a:ext uri="{FF2B5EF4-FFF2-40B4-BE49-F238E27FC236}">
                  <a16:creationId xmlns:a16="http://schemas.microsoft.com/office/drawing/2014/main" id="{1DAAC12B-DF56-4456-9E83-825A994A6137}"/>
                </a:ext>
              </a:extLst>
            </p:cNvPr>
            <p:cNvSpPr/>
            <p:nvPr/>
          </p:nvSpPr>
          <p:spPr>
            <a:xfrm>
              <a:off x="8923426" y="4564368"/>
              <a:ext cx="1941089" cy="19489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7322F448-B17B-47CB-B59B-4F64BB1485E6}"/>
                </a:ext>
              </a:extLst>
            </p:cNvPr>
            <p:cNvPicPr>
              <a:picLocks noChangeAspect="1"/>
            </p:cNvPicPr>
            <p:nvPr/>
          </p:nvPicPr>
          <p:blipFill>
            <a:blip r:embed="rId3"/>
            <a:stretch>
              <a:fillRect/>
            </a:stretch>
          </p:blipFill>
          <p:spPr>
            <a:xfrm>
              <a:off x="9088269" y="4748074"/>
              <a:ext cx="1603387" cy="1572904"/>
            </a:xfrm>
            <a:prstGeom prst="rect">
              <a:avLst/>
            </a:prstGeom>
          </p:spPr>
        </p:pic>
      </p:grpSp>
      <p:sp>
        <p:nvSpPr>
          <p:cNvPr id="35" name="Rectangle 34">
            <a:extLst>
              <a:ext uri="{FF2B5EF4-FFF2-40B4-BE49-F238E27FC236}">
                <a16:creationId xmlns:a16="http://schemas.microsoft.com/office/drawing/2014/main" id="{C6F484CC-883A-4581-8E49-E196C7627ED1}"/>
              </a:ext>
            </a:extLst>
          </p:cNvPr>
          <p:cNvSpPr/>
          <p:nvPr/>
        </p:nvSpPr>
        <p:spPr>
          <a:xfrm>
            <a:off x="-2688290" y="2440728"/>
            <a:ext cx="161016" cy="14710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2" descr="Image pr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698" y="2082912"/>
            <a:ext cx="8204293" cy="59366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Placeholder 4" descr="C_19_updates_2023.pptx - PowerPoint"/>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08697" y="1822392"/>
            <a:ext cx="8204291" cy="469425"/>
          </a:xfrm>
          <a:prstGeom prst="rect">
            <a:avLst/>
          </a:prstGeom>
        </p:spPr>
      </p:pic>
      <p:sp>
        <p:nvSpPr>
          <p:cNvPr id="3" name="TextBox 2"/>
          <p:cNvSpPr txBox="1"/>
          <p:nvPr/>
        </p:nvSpPr>
        <p:spPr>
          <a:xfrm>
            <a:off x="2966483" y="1833025"/>
            <a:ext cx="1775637" cy="461665"/>
          </a:xfrm>
          <a:prstGeom prst="rect">
            <a:avLst/>
          </a:prstGeom>
          <a:solidFill>
            <a:srgbClr val="1E7FB8"/>
          </a:solidFill>
        </p:spPr>
        <p:txBody>
          <a:bodyPr wrap="square" rtlCol="0">
            <a:spAutoFit/>
          </a:bodyPr>
          <a:lstStyle/>
          <a:p>
            <a:r>
              <a:rPr lang="en-GB" sz="1200" b="1" dirty="0">
                <a:solidFill>
                  <a:schemeClr val="bg1"/>
                </a:solidFill>
                <a:latin typeface="PP Object Sans" panose="00000500000000000000" pitchFamily="2" charset="0"/>
                <a:ea typeface="Lato" panose="020F0502020204030203" pitchFamily="34" charset="0"/>
                <a:cs typeface="Lato" panose="020F0502020204030203" pitchFamily="34" charset="0"/>
              </a:rPr>
              <a:t>CERVICAL CANCER ELIMINATION</a:t>
            </a:r>
            <a:endParaRPr lang="en-GB" sz="1200" dirty="0"/>
          </a:p>
        </p:txBody>
      </p:sp>
    </p:spTree>
    <p:extLst>
      <p:ext uri="{BB962C8B-B14F-4D97-AF65-F5344CB8AC3E}">
        <p14:creationId xmlns:p14="http://schemas.microsoft.com/office/powerpoint/2010/main" val="1541739193"/>
      </p:ext>
    </p:extLst>
  </p:cSld>
  <p:clrMapOvr>
    <a:masterClrMapping/>
  </p:clrMapOvr>
</p:sld>
</file>

<file path=ppt/theme/theme1.xml><?xml version="1.0" encoding="utf-8"?>
<a:theme xmlns:a="http://schemas.openxmlformats.org/drawingml/2006/main" name="Tema de Office">
  <a:themeElements>
    <a:clrScheme name="IARC Color Palette">
      <a:dk1>
        <a:srgbClr val="000000"/>
      </a:dk1>
      <a:lt1>
        <a:srgbClr val="FFFFFF"/>
      </a:lt1>
      <a:dk2>
        <a:srgbClr val="2B3256"/>
      </a:dk2>
      <a:lt2>
        <a:srgbClr val="E7E6E6"/>
      </a:lt2>
      <a:accent1>
        <a:srgbClr val="D27F65"/>
      </a:accent1>
      <a:accent2>
        <a:srgbClr val="EFEEE0"/>
      </a:accent2>
      <a:accent3>
        <a:srgbClr val="2B3256"/>
      </a:accent3>
      <a:accent4>
        <a:srgbClr val="D27F65"/>
      </a:accent4>
      <a:accent5>
        <a:srgbClr val="EFEEE0"/>
      </a:accent5>
      <a:accent6>
        <a:srgbClr val="D27F65"/>
      </a:accent6>
      <a:hlink>
        <a:srgbClr val="0093D5"/>
      </a:hlink>
      <a:folHlink>
        <a:srgbClr val="D27F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RC PPT Template defi" id="{29B0682D-293C-F544-9774-1ED9D4E24146}" vid="{0A8EF83B-C966-C74A-BFE1-395CD966488D}"/>
    </a:ext>
  </a:extLst>
</a:theme>
</file>

<file path=ppt/theme/theme2.xml><?xml version="1.0" encoding="utf-8"?>
<a:theme xmlns:a="http://schemas.openxmlformats.org/drawingml/2006/main" name="1_Tema de Office">
  <a:themeElements>
    <a:clrScheme name="IARC Color Palette">
      <a:dk1>
        <a:srgbClr val="000000"/>
      </a:dk1>
      <a:lt1>
        <a:srgbClr val="FFFFFF"/>
      </a:lt1>
      <a:dk2>
        <a:srgbClr val="2B3256"/>
      </a:dk2>
      <a:lt2>
        <a:srgbClr val="E7E6E6"/>
      </a:lt2>
      <a:accent1>
        <a:srgbClr val="D27F65"/>
      </a:accent1>
      <a:accent2>
        <a:srgbClr val="EFEEE0"/>
      </a:accent2>
      <a:accent3>
        <a:srgbClr val="2B3256"/>
      </a:accent3>
      <a:accent4>
        <a:srgbClr val="D27F65"/>
      </a:accent4>
      <a:accent5>
        <a:srgbClr val="EFEEE0"/>
      </a:accent5>
      <a:accent6>
        <a:srgbClr val="D27F65"/>
      </a:accent6>
      <a:hlink>
        <a:srgbClr val="0093D5"/>
      </a:hlink>
      <a:folHlink>
        <a:srgbClr val="D27F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RC PPT Template defi" id="{29B0682D-293C-F544-9774-1ED9D4E24146}" vid="{0A8EF83B-C966-C74A-BFE1-395CD966488D}"/>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EBFE1832B8DD4CAF530CF92ED4AB1A" ma:contentTypeVersion="9" ma:contentTypeDescription="Create a new document." ma:contentTypeScope="" ma:versionID="681dc14871f7463257d30a5442082b25">
  <xsd:schema xmlns:xsd="http://www.w3.org/2001/XMLSchema" xmlns:xs="http://www.w3.org/2001/XMLSchema" xmlns:p="http://schemas.microsoft.com/office/2006/metadata/properties" xmlns:ns2="9011f75a-37a6-4075-88b7-0b383ab0e182" xmlns:ns3="e83f6244-5743-46bb-8998-a1b75b616a34" targetNamespace="http://schemas.microsoft.com/office/2006/metadata/properties" ma:root="true" ma:fieldsID="c14ce3789e6852db920f2eb05416ed11" ns2:_="" ns3:_="">
    <xsd:import namespace="9011f75a-37a6-4075-88b7-0b383ab0e182"/>
    <xsd:import namespace="e83f6244-5743-46bb-8998-a1b75b616a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11f75a-37a6-4075-88b7-0b383ab0e1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83f6244-5743-46bb-8998-a1b75b616a3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ct:contentTypeSchema xmlns:ct="http://schemas.microsoft.com/office/2006/metadata/contentType" xmlns:ma="http://schemas.microsoft.com/office/2006/metadata/properties/metaAttributes" ct:_="" ma:_="" ma:contentTypeName="IARC Document" ma:contentTypeID="0x010100EA35B492F1A6D544A458FEA2C32F4821007FEBF3165A996841A1CCE18916985F57" ma:contentTypeVersion="8" ma:contentTypeDescription="" ma:contentTypeScope="" ma:versionID="f4b1a7fce88837c50694cf8bbe0bbd6c">
  <xsd:schema xmlns:xsd="http://www.w3.org/2001/XMLSchema" xmlns:xs="http://www.w3.org/2001/XMLSchema" xmlns:p="http://schemas.microsoft.com/office/2006/metadata/properties" xmlns:ns2="f498459a-8748-4502-a4b8-39c3e7d66e00" targetNamespace="http://schemas.microsoft.com/office/2006/metadata/properties" ma:root="true" ma:fieldsID="fbc46fe953561bc73b36802a09c28d24" ns2:_="">
    <xsd:import namespace="f498459a-8748-4502-a4b8-39c3e7d66e00"/>
    <xsd:element name="properties">
      <xsd:complexType>
        <xsd:sequence>
          <xsd:element name="documentManagement">
            <xsd:complexType>
              <xsd:all>
                <xsd:element ref="ns2:TaxKeywordTaxHTField" minOccurs="0"/>
                <xsd:element ref="ns2:TaxCatchAll"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98459a-8748-4502-a4b8-39c3e7d66e00" elementFormDefault="qualified">
    <xsd:import namespace="http://schemas.microsoft.com/office/2006/documentManagement/types"/>
    <xsd:import namespace="http://schemas.microsoft.com/office/infopath/2007/PartnerControls"/>
    <xsd:element name="TaxKeywordTaxHTField" ma:index="8" nillable="true" ma:taxonomy="true" ma:internalName="TaxKeywordTaxHTField" ma:taxonomyFieldName="TaxKeyword" ma:displayName="Enterprise Keywords" ma:fieldId="{23f27201-bee3-471e-b2e7-b64fd8b7ca38}" ma:taxonomyMulti="true" ma:sspId="ad090cb5-12b9-4f70-811c-3800aa903eaf" ma:termSetId="00000000-0000-0000-0000-000000000000" ma:anchorId="00000000-0000-0000-0000-000000000000" ma:open="true" ma:isKeyword="true">
      <xsd:complexType>
        <xsd:sequence>
          <xsd:element ref="pc:Terms" minOccurs="0" maxOccurs="1"/>
        </xsd:sequence>
      </xsd:complexType>
    </xsd:element>
    <xsd:element name="TaxCatchAll" ma:index="9" nillable="true" ma:displayName="Taxonomy Catch All Column" ma:hidden="true" ma:list="{abcea104-a931-42d8-b731-7f7858132ecc}" ma:internalName="TaxCatchAll" ma:showField="CatchAllData" ma:web="493369a3-72fc-4ca4-acb9-9afcaedcc16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abcea104-a931-42d8-b731-7f7858132ecc}" ma:internalName="TaxCatchAllLabel" ma:readOnly="true" ma:showField="CatchAllDataLabel" ma:web="493369a3-72fc-4ca4-acb9-9afcaedcc1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3BF28A-72C3-44AC-A280-1DE87B759B98}">
  <ds:schemaRefs>
    <ds:schemaRef ds:uri="http://schemas.microsoft.com/sharepoint/v3/contenttype/forms"/>
  </ds:schemaRefs>
</ds:datastoreItem>
</file>

<file path=customXml/itemProps2.xml><?xml version="1.0" encoding="utf-8"?>
<ds:datastoreItem xmlns:ds="http://schemas.openxmlformats.org/officeDocument/2006/customXml" ds:itemID="{7B022FF6-2A79-49EE-BC65-5A23BE7B8DF8}">
  <ds:schemaRefs>
    <ds:schemaRef ds:uri="http://purl.org/dc/terms/"/>
    <ds:schemaRef ds:uri="http://purl.org/dc/elements/1.1/"/>
    <ds:schemaRef ds:uri="http://schemas.microsoft.com/office/2006/documentManagement/types"/>
    <ds:schemaRef ds:uri="http://schemas.microsoft.com/office/infopath/2007/PartnerControls"/>
    <ds:schemaRef ds:uri="http://www.w3.org/XML/1998/namespace"/>
    <ds:schemaRef ds:uri="http://purl.org/dc/dcmitype/"/>
    <ds:schemaRef ds:uri="http://schemas.microsoft.com/office/2006/metadata/properties"/>
    <ds:schemaRef ds:uri="http://schemas.openxmlformats.org/package/2006/metadata/core-properties"/>
    <ds:schemaRef ds:uri="f498459a-8748-4502-a4b8-39c3e7d66e00"/>
  </ds:schemaRefs>
</ds:datastoreItem>
</file>

<file path=customXml/itemProps3.xml><?xml version="1.0" encoding="utf-8"?>
<ds:datastoreItem xmlns:ds="http://schemas.openxmlformats.org/officeDocument/2006/customXml" ds:itemID="{ADBB66F3-B1D3-4788-9605-CEDF1FE758A8}"/>
</file>

<file path=customXml/itemProps4.xml><?xml version="1.0" encoding="utf-8"?>
<ds:datastoreItem xmlns:ds="http://schemas.openxmlformats.org/officeDocument/2006/customXml" ds:itemID="{60A557C0-DB90-4415-928C-E034F0F901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98459a-8748-4502-a4b8-39c3e7d66e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 presentation template 2022</Template>
  <TotalTime>9096</TotalTime>
  <Words>1207</Words>
  <Application>Microsoft Office PowerPoint</Application>
  <PresentationFormat>Widescreen</PresentationFormat>
  <Paragraphs>124</Paragraphs>
  <Slides>12</Slides>
  <Notes>12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12</vt:i4>
      </vt:variant>
    </vt:vector>
  </HeadingPairs>
  <TitlesOfParts>
    <vt:vector size="23" baseType="lpstr">
      <vt:lpstr>Arial</vt:lpstr>
      <vt:lpstr>Calibri</vt:lpstr>
      <vt:lpstr>Calibri Light</vt:lpstr>
      <vt:lpstr>Lato</vt:lpstr>
      <vt:lpstr>PP Object Sans</vt:lpstr>
      <vt:lpstr>PP Object Sans Heavy</vt:lpstr>
      <vt:lpstr>PP Object Sans Light</vt:lpstr>
      <vt:lpstr>Symbol</vt:lpstr>
      <vt:lpstr>Tema de Office</vt:lpstr>
      <vt:lpstr>1_Tema de Office</vt:lpstr>
      <vt:lpstr>1_Office Theme</vt:lpstr>
      <vt:lpstr>The IARC-C19 Initiative:  ongoing activities and future steps  </vt:lpstr>
      <vt:lpstr>PowerPoint Presentation</vt:lpstr>
      <vt:lpstr>PowerPoint Presentation</vt:lpstr>
      <vt:lpstr>Recent publications of the I-PaRCS</vt:lpstr>
      <vt:lpstr>PowerPoint Presentation</vt:lpstr>
      <vt:lpstr>IARC C-19 Initiative: aims and ongoing activities</vt:lpstr>
      <vt:lpstr>IARC C-19 Initiative: aims and ongoing activities</vt:lpstr>
      <vt:lpstr>IARC C-19 Initiative: aims and ongoing activities</vt:lpstr>
      <vt:lpstr>IARC C-19 Initiative: aims and ongoing activities</vt:lpstr>
      <vt:lpstr>PowerPoint Presentation</vt:lpstr>
      <vt:lpstr>IARC C-19 Initiative: aim &amp; next steps </vt:lpstr>
      <vt:lpstr>Questions for SC members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Lancet Commission Women and Cancer  Work group 1: Karla Unger, Ibtihal Fadhil, Freddie Bray, Ophira Ginsburg, Clara Frick, Isabelle Soerjomataram</dc:title>
  <dc:creator>Isabelle Soerjomataram</dc:creator>
  <cp:lastModifiedBy>Agnes Meneghel</cp:lastModifiedBy>
  <cp:revision>103</cp:revision>
  <cp:lastPrinted>2023-02-08T17:12:39Z</cp:lastPrinted>
  <dcterms:created xsi:type="dcterms:W3CDTF">2021-09-22T09:19:21Z</dcterms:created>
  <dcterms:modified xsi:type="dcterms:W3CDTF">2023-02-09T12:10:24Z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0x01010023EBFE1832B8DD4CAF530CF92ED4AB1A</vt:lpwstr>
  </property>
</Properties>
</file>