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10"/>
  </p:notesMasterIdLst>
  <p:handoutMasterIdLst>
    <p:handoutMasterId r:id="rId11"/>
  </p:handoutMasterIdLst>
  <p:sldIdLst>
    <p:sldId id="280" r:id="rId5"/>
    <p:sldId id="281" r:id="rId6"/>
    <p:sldId id="284" r:id="rId7"/>
    <p:sldId id="283" r:id="rId8"/>
    <p:sldId id="282" r:id="rId9"/>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PP Object Sans" panose="020B0604020202020204" charset="0"/>
      <p:regular r:id="rId16"/>
      <p:bold r:id="rId17"/>
    </p:embeddedFont>
    <p:embeddedFont>
      <p:font typeface="PP Object Sans Light" panose="020B0604020202020204" charset="0"/>
      <p:regular r:id="rId18"/>
      <p: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256"/>
    <a:srgbClr val="1D1A46"/>
    <a:srgbClr val="A4D86A"/>
    <a:srgbClr val="BCE292"/>
    <a:srgbClr val="D27E64"/>
    <a:srgbClr val="EFE74F"/>
    <a:srgbClr val="0099FF"/>
    <a:srgbClr val="F7F3A7"/>
    <a:srgbClr val="FDFFAF"/>
    <a:srgbClr val="7204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F6211-9CA7-40D9-B313-86215041E35E}" v="27" dt="2021-11-30T14:42:26.028"/>
    <p1510:client id="{3960ED29-2353-4A63-B312-F87810CF8110}" v="4" dt="2021-11-30T14:56:25.416"/>
    <p1510:client id="{4A49FA11-46A9-4A39-95EC-0EC8ABA635C0}" v="1" dt="2022-09-12T20:32:46.9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71"/>
  </p:normalViewPr>
  <p:slideViewPr>
    <p:cSldViewPr snapToGrid="0" snapToObjects="1">
      <p:cViewPr varScale="1">
        <p:scale>
          <a:sx n="114" d="100"/>
          <a:sy n="114" d="100"/>
        </p:scale>
        <p:origin x="474" y="8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62" d="100"/>
          <a:sy n="62" d="100"/>
        </p:scale>
        <p:origin x="2299"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ne De Conti" userId="S::decontia@iarc.who.int::5a3fd6fa-17e4-4157-9dd5-571766ba0e98" providerId="AD" clId="Web-{4A49FA11-46A9-4A39-95EC-0EC8ABA635C0}"/>
    <pc:docChg chg="modSld">
      <pc:chgData name="Aline De Conti" userId="S::decontia@iarc.who.int::5a3fd6fa-17e4-4157-9dd5-571766ba0e98" providerId="AD" clId="Web-{4A49FA11-46A9-4A39-95EC-0EC8ABA635C0}" dt="2022-09-12T20:32:46.922" v="0" actId="1076"/>
      <pc:docMkLst>
        <pc:docMk/>
      </pc:docMkLst>
      <pc:sldChg chg="modSp">
        <pc:chgData name="Aline De Conti" userId="S::decontia@iarc.who.int::5a3fd6fa-17e4-4157-9dd5-571766ba0e98" providerId="AD" clId="Web-{4A49FA11-46A9-4A39-95EC-0EC8ABA635C0}" dt="2022-09-12T20:32:46.922" v="0" actId="1076"/>
        <pc:sldMkLst>
          <pc:docMk/>
          <pc:sldMk cId="2572895489" sldId="281"/>
        </pc:sldMkLst>
        <pc:picChg chg="mod">
          <ac:chgData name="Aline De Conti" userId="S::decontia@iarc.who.int::5a3fd6fa-17e4-4157-9dd5-571766ba0e98" providerId="AD" clId="Web-{4A49FA11-46A9-4A39-95EC-0EC8ABA635C0}" dt="2022-09-12T20:32:46.922" v="0" actId="1076"/>
          <ac:picMkLst>
            <pc:docMk/>
            <pc:sldMk cId="2572895489" sldId="281"/>
            <ac:picMk id="7" creationId="{35574D95-3984-4F6B-9DFF-A6B43A9FB530}"/>
          </ac:picMkLst>
        </pc:picChg>
      </pc:sldChg>
    </pc:docChg>
  </pc:docChgLst>
  <pc:docChgLst>
    <pc:chgData name="Aline De Conti" userId="5a3fd6fa-17e4-4157-9dd5-571766ba0e98" providerId="ADAL" clId="{3960ED29-2353-4A63-B312-F87810CF8110}"/>
    <pc:docChg chg="custSel modSld">
      <pc:chgData name="Aline De Conti" userId="5a3fd6fa-17e4-4157-9dd5-571766ba0e98" providerId="ADAL" clId="{3960ED29-2353-4A63-B312-F87810CF8110}" dt="2021-11-30T14:56:25.416" v="9"/>
      <pc:docMkLst>
        <pc:docMk/>
      </pc:docMkLst>
      <pc:sldChg chg="modSp mod">
        <pc:chgData name="Aline De Conti" userId="5a3fd6fa-17e4-4157-9dd5-571766ba0e98" providerId="ADAL" clId="{3960ED29-2353-4A63-B312-F87810CF8110}" dt="2021-11-30T14:47:49.592" v="1" actId="20577"/>
        <pc:sldMkLst>
          <pc:docMk/>
          <pc:sldMk cId="802006280" sldId="258"/>
        </pc:sldMkLst>
        <pc:spChg chg="mod">
          <ac:chgData name="Aline De Conti" userId="5a3fd6fa-17e4-4157-9dd5-571766ba0e98" providerId="ADAL" clId="{3960ED29-2353-4A63-B312-F87810CF8110}" dt="2021-11-30T14:47:49.592" v="1" actId="20577"/>
          <ac:spMkLst>
            <pc:docMk/>
            <pc:sldMk cId="802006280" sldId="258"/>
            <ac:spMk id="20" creationId="{0258AF25-2461-4C08-B2E5-F7E7E73CEF18}"/>
          </ac:spMkLst>
        </pc:spChg>
        <pc:spChg chg="mod">
          <ac:chgData name="Aline De Conti" userId="5a3fd6fa-17e4-4157-9dd5-571766ba0e98" providerId="ADAL" clId="{3960ED29-2353-4A63-B312-F87810CF8110}" dt="2021-11-30T14:47:43.872" v="0" actId="20577"/>
          <ac:spMkLst>
            <pc:docMk/>
            <pc:sldMk cId="802006280" sldId="258"/>
            <ac:spMk id="40" creationId="{CA1CCA67-094A-426A-8995-AA20F7D6FD86}"/>
          </ac:spMkLst>
        </pc:spChg>
      </pc:sldChg>
      <pc:sldChg chg="addSp delSp modSp mod delAnim">
        <pc:chgData name="Aline De Conti" userId="5a3fd6fa-17e4-4157-9dd5-571766ba0e98" providerId="ADAL" clId="{3960ED29-2353-4A63-B312-F87810CF8110}" dt="2021-11-30T14:56:25.416" v="9"/>
        <pc:sldMkLst>
          <pc:docMk/>
          <pc:sldMk cId="2660634251" sldId="273"/>
        </pc:sldMkLst>
        <pc:picChg chg="add del mod">
          <ac:chgData name="Aline De Conti" userId="5a3fd6fa-17e4-4157-9dd5-571766ba0e98" providerId="ADAL" clId="{3960ED29-2353-4A63-B312-F87810CF8110}" dt="2021-11-30T14:53:54.481" v="4" actId="478"/>
          <ac:picMkLst>
            <pc:docMk/>
            <pc:sldMk cId="2660634251" sldId="273"/>
            <ac:picMk id="2" creationId="{47AA5499-F5A5-4D59-9E8D-187D6880BD34}"/>
          </ac:picMkLst>
        </pc:picChg>
        <pc:picChg chg="add del mod">
          <ac:chgData name="Aline De Conti" userId="5a3fd6fa-17e4-4157-9dd5-571766ba0e98" providerId="ADAL" clId="{3960ED29-2353-4A63-B312-F87810CF8110}" dt="2021-11-30T14:54:38.079" v="6" actId="478"/>
          <ac:picMkLst>
            <pc:docMk/>
            <pc:sldMk cId="2660634251" sldId="273"/>
            <ac:picMk id="3" creationId="{1CB1327A-DF95-4974-B8A0-83D1560C4FE5}"/>
          </ac:picMkLst>
        </pc:picChg>
        <pc:picChg chg="add del mod">
          <ac:chgData name="Aline De Conti" userId="5a3fd6fa-17e4-4157-9dd5-571766ba0e98" providerId="ADAL" clId="{3960ED29-2353-4A63-B312-F87810CF8110}" dt="2021-11-30T14:55:27.793" v="8" actId="478"/>
          <ac:picMkLst>
            <pc:docMk/>
            <pc:sldMk cId="2660634251" sldId="273"/>
            <ac:picMk id="4" creationId="{AB6EC9FA-8F96-4338-95C1-34C4F311785D}"/>
          </ac:picMkLst>
        </pc:picChg>
        <pc:picChg chg="add mod">
          <ac:chgData name="Aline De Conti" userId="5a3fd6fa-17e4-4157-9dd5-571766ba0e98" providerId="ADAL" clId="{3960ED29-2353-4A63-B312-F87810CF8110}" dt="2021-11-30T14:56:25.416" v="9"/>
          <ac:picMkLst>
            <pc:docMk/>
            <pc:sldMk cId="2660634251" sldId="273"/>
            <ac:picMk id="7" creationId="{A2D103BE-FC9C-4DB1-9CC9-8F0AFB924F09}"/>
          </ac:picMkLst>
        </pc:picChg>
        <pc:picChg chg="del">
          <ac:chgData name="Aline De Conti" userId="5a3fd6fa-17e4-4157-9dd5-571766ba0e98" providerId="ADAL" clId="{3960ED29-2353-4A63-B312-F87810CF8110}" dt="2021-11-30T14:52:36.049" v="2" actId="478"/>
          <ac:picMkLst>
            <pc:docMk/>
            <pc:sldMk cId="2660634251" sldId="273"/>
            <ac:picMk id="12" creationId="{5211D1C3-25D1-4447-99B0-DB59BB351F0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086EE4-5C64-4D76-8D74-A9AE63A4FA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19FE1F6-4095-4ABC-9CD6-3687A1352E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46FDA-1CA2-466F-B5C9-3555A700052B}" type="datetimeFigureOut">
              <a:rPr lang="en-GB" smtClean="0"/>
              <a:t>12/09/2022</a:t>
            </a:fld>
            <a:endParaRPr lang="en-GB"/>
          </a:p>
        </p:txBody>
      </p:sp>
      <p:sp>
        <p:nvSpPr>
          <p:cNvPr id="4" name="Footer Placeholder 3">
            <a:extLst>
              <a:ext uri="{FF2B5EF4-FFF2-40B4-BE49-F238E27FC236}">
                <a16:creationId xmlns:a16="http://schemas.microsoft.com/office/drawing/2014/main" id="{D8769DF4-8934-44B1-8146-6F55F197DE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3D96782-316A-428D-A8AC-EA808124AE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F87790-A7AB-47B2-A3AC-46F795E73158}" type="slidenum">
              <a:rPr lang="en-GB" smtClean="0"/>
              <a:t>‹#›</a:t>
            </a:fld>
            <a:endParaRPr lang="en-GB"/>
          </a:p>
        </p:txBody>
      </p:sp>
    </p:spTree>
    <p:extLst>
      <p:ext uri="{BB962C8B-B14F-4D97-AF65-F5344CB8AC3E}">
        <p14:creationId xmlns:p14="http://schemas.microsoft.com/office/powerpoint/2010/main" val="1508049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476A9-43C1-6C42-BF05-BC0F0699F522}" type="datetimeFigureOut">
              <a:rPr lang="es-ES" smtClean="0"/>
              <a:t>12/09/2022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261A2-AA1C-4540-9C31-ACF18D8D8F89}" type="slidenum">
              <a:rPr lang="es-ES" smtClean="0"/>
              <a:t>‹#›</a:t>
            </a:fld>
            <a:endParaRPr lang="es-ES"/>
          </a:p>
        </p:txBody>
      </p:sp>
    </p:spTree>
    <p:extLst>
      <p:ext uri="{BB962C8B-B14F-4D97-AF65-F5344CB8AC3E}">
        <p14:creationId xmlns:p14="http://schemas.microsoft.com/office/powerpoint/2010/main" val="32071086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Subtitile and Photo">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20" name="Subtítulo 2">
            <a:extLst>
              <a:ext uri="{FF2B5EF4-FFF2-40B4-BE49-F238E27FC236}">
                <a16:creationId xmlns:a16="http://schemas.microsoft.com/office/drawing/2014/main" id="{90336678-E993-B144-A4D0-1E32C94FA925}"/>
              </a:ext>
            </a:extLst>
          </p:cNvPr>
          <p:cNvSpPr>
            <a:spLocks noGrp="1"/>
          </p:cNvSpPr>
          <p:nvPr>
            <p:ph type="subTitle" idx="1" hasCustomPrompt="1"/>
          </p:nvPr>
        </p:nvSpPr>
        <p:spPr>
          <a:xfrm>
            <a:off x="552704" y="2910301"/>
            <a:ext cx="5543296" cy="1655762"/>
          </a:xfrm>
          <a:prstGeom prst="rect">
            <a:avLst/>
          </a:prstGeom>
        </p:spPr>
        <p:txBody>
          <a:bodyPr/>
          <a:lstStyle>
            <a:lvl1pPr marL="0" indent="0" algn="l">
              <a:buNone/>
              <a:defRPr sz="2400" b="1" i="0">
                <a:solidFill>
                  <a:srgbClr val="D27E64"/>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sp>
        <p:nvSpPr>
          <p:cNvPr id="24" name="Marcador de posición de imagen 23">
            <a:extLst>
              <a:ext uri="{FF2B5EF4-FFF2-40B4-BE49-F238E27FC236}">
                <a16:creationId xmlns:a16="http://schemas.microsoft.com/office/drawing/2014/main" id="{44D2EF10-5B7F-C94A-93A9-A8E001176CFB}"/>
              </a:ext>
            </a:extLst>
          </p:cNvPr>
          <p:cNvSpPr>
            <a:spLocks noGrp="1"/>
          </p:cNvSpPr>
          <p:nvPr>
            <p:ph type="pic" sz="quarter" idx="10" hasCustomPrompt="1"/>
          </p:nvPr>
        </p:nvSpPr>
        <p:spPr>
          <a:xfrm>
            <a:off x="6353175" y="0"/>
            <a:ext cx="593725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253015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1" y="0"/>
            <a:ext cx="121920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384137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2387600"/>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6286502" y="885201"/>
            <a:ext cx="5367336" cy="165576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40907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Liquid Icon">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960537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Liquid Icon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rgbClr val="2C3253"/>
                </a:solidFill>
                <a:latin typeface="PP Object Sans" pitchFamily="2" charset="77"/>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a:noFill/>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1800">
                <a:solidFill>
                  <a:srgbClr val="2C3253"/>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C3253"/>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C3253"/>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777761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ide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Multimedia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9" name="Marcador de medios 8">
            <a:extLst>
              <a:ext uri="{FF2B5EF4-FFF2-40B4-BE49-F238E27FC236}">
                <a16:creationId xmlns:a16="http://schemas.microsoft.com/office/drawing/2014/main" id="{FB8012DA-31D4-5B4E-B568-929B63FFCC6E}"/>
              </a:ext>
            </a:extLst>
          </p:cNvPr>
          <p:cNvSpPr>
            <a:spLocks noGrp="1"/>
          </p:cNvSpPr>
          <p:nvPr>
            <p:ph type="media" sz="quarter" idx="10"/>
          </p:nvPr>
        </p:nvSpPr>
        <p:spPr>
          <a:xfrm>
            <a:off x="552450" y="1758950"/>
            <a:ext cx="7997825" cy="4378325"/>
          </a:xfrm>
          <a:prstGeom prst="rect">
            <a:avLst/>
          </a:prstGeom>
        </p:spPr>
        <p:txBody>
          <a:bodyPr/>
          <a:lstStyle/>
          <a:p>
            <a:r>
              <a:rPr lang="en-US"/>
              <a:t>Click icon to add media</a:t>
            </a:r>
            <a:endParaRPr lang="es-ES"/>
          </a:p>
        </p:txBody>
      </p:sp>
      <p:sp>
        <p:nvSpPr>
          <p:cNvPr id="14" name="Marcador de texto 4">
            <a:extLst>
              <a:ext uri="{FF2B5EF4-FFF2-40B4-BE49-F238E27FC236}">
                <a16:creationId xmlns:a16="http://schemas.microsoft.com/office/drawing/2014/main" id="{08347CB9-2D49-CE43-8370-56AA3936186D}"/>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3CB64A-7A8B-614A-99D3-DF1FE1E08B4F}"/>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52600D1F-7AFC-AB46-A383-58EFAC9D23A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2052023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Photo">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posición de imagen 8">
            <a:extLst>
              <a:ext uri="{FF2B5EF4-FFF2-40B4-BE49-F238E27FC236}">
                <a16:creationId xmlns:a16="http://schemas.microsoft.com/office/drawing/2014/main" id="{0C9F018F-7019-0341-A5FD-2690EF599F9C}"/>
              </a:ext>
            </a:extLst>
          </p:cNvPr>
          <p:cNvSpPr>
            <a:spLocks noGrp="1"/>
          </p:cNvSpPr>
          <p:nvPr>
            <p:ph type="pic" sz="quarter" idx="13" hasCustomPrompt="1"/>
          </p:nvPr>
        </p:nvSpPr>
        <p:spPr>
          <a:xfrm>
            <a:off x="6907041" y="0"/>
            <a:ext cx="53848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17" name="Marcador de texto 16">
            <a:extLst>
              <a:ext uri="{FF2B5EF4-FFF2-40B4-BE49-F238E27FC236}">
                <a16:creationId xmlns:a16="http://schemas.microsoft.com/office/drawing/2014/main" id="{4B0846A8-8D59-BF48-999A-9A5609D01E55}"/>
              </a:ext>
            </a:extLst>
          </p:cNvPr>
          <p:cNvSpPr>
            <a:spLocks noGrp="1"/>
          </p:cNvSpPr>
          <p:nvPr>
            <p:ph type="body" sz="quarter" idx="14" hasCustomPrompt="1"/>
          </p:nvPr>
        </p:nvSpPr>
        <p:spPr>
          <a:xfrm>
            <a:off x="546392" y="3429000"/>
            <a:ext cx="5143500" cy="2901462"/>
          </a:xfrm>
          <a:prstGeom prst="rect">
            <a:avLst/>
          </a:prstGeom>
        </p:spPr>
        <p:txBody>
          <a:bodyPr wrap="square"/>
          <a:lstStyle>
            <a:lvl1pPr algn="l">
              <a:buNone/>
              <a:defRPr sz="1200">
                <a:solidFill>
                  <a:schemeClr val="bg1"/>
                </a:solidFill>
                <a:latin typeface="PP Object Sans" pitchFamily="2" charset="77"/>
              </a:defRPr>
            </a:lvl1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9" y="1643185"/>
            <a:ext cx="4933696" cy="1226624"/>
          </a:xfrm>
          <a:prstGeom prst="rect">
            <a:avLst/>
          </a:prstGeom>
        </p:spPr>
        <p:txBody>
          <a:bodyPr/>
          <a:lstStyle>
            <a:lvl1pPr marL="0" indent="0">
              <a:buNone/>
              <a:defRPr sz="3200" b="1"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7" name="Marcador de texto 4">
            <a:extLst>
              <a:ext uri="{FF2B5EF4-FFF2-40B4-BE49-F238E27FC236}">
                <a16:creationId xmlns:a16="http://schemas.microsoft.com/office/drawing/2014/main" id="{E3D58CB9-B59A-D64F-B80E-BBB21F792E04}"/>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8" name="Marcador de texto 4">
            <a:extLst>
              <a:ext uri="{FF2B5EF4-FFF2-40B4-BE49-F238E27FC236}">
                <a16:creationId xmlns:a16="http://schemas.microsoft.com/office/drawing/2014/main" id="{569EFB24-C95B-744D-9122-8D91C1C22F92}"/>
              </a:ext>
            </a:extLst>
          </p:cNvPr>
          <p:cNvSpPr>
            <a:spLocks noGrp="1"/>
          </p:cNvSpPr>
          <p:nvPr>
            <p:ph type="body" sz="quarter" idx="15"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1239640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orner Icon">
    <p:bg>
      <p:bgPr>
        <a:solidFill>
          <a:schemeClr val="tx2"/>
        </a:solidFill>
        <a:effectLst/>
      </p:bgPr>
    </p:bg>
    <p:spTree>
      <p:nvGrpSpPr>
        <p:cNvPr id="1" name=""/>
        <p:cNvGrpSpPr/>
        <p:nvPr/>
      </p:nvGrpSpPr>
      <p:grpSpPr>
        <a:xfrm>
          <a:off x="0" y="0"/>
          <a:ext cx="0" cy="0"/>
          <a:chOff x="0" y="0"/>
          <a:chExt cx="0" cy="0"/>
        </a:xfrm>
      </p:grpSpPr>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a:srcRect r="17357" b="17979"/>
          <a:stretch/>
        </p:blipFill>
        <p:spPr>
          <a:xfrm rot="3731323" flipV="1">
            <a:off x="9432192" y="3887071"/>
            <a:ext cx="2527850" cy="472480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000" b="1"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1232691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Corner Icon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0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600" b="1" i="0">
                <a:solidFill>
                  <a:srgbClr val="2B3256"/>
                </a:solidFill>
                <a:latin typeface="PP Object Sans" pitchFamily="2" charset="77"/>
              </a:defRPr>
            </a:lvl1pPr>
          </a:lstStyle>
          <a:p>
            <a:r>
              <a:rPr lang="es-ES" dirty="0" err="1"/>
              <a:t>Empty</a:t>
            </a:r>
            <a:r>
              <a:rPr lang="es-ES" dirty="0"/>
              <a:t> </a:t>
            </a:r>
            <a:r>
              <a:rPr lang="es-ES" dirty="0" err="1"/>
              <a:t>slide</a:t>
            </a:r>
            <a:endParaRPr lang="es-ES" dirty="0"/>
          </a:p>
        </p:txBody>
      </p:sp>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a:srcRect r="17357" b="17979"/>
          <a:stretch/>
        </p:blipFill>
        <p:spPr>
          <a:xfrm rot="17860369">
            <a:off x="8895311" y="-2053124"/>
            <a:ext cx="3009468" cy="562499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Tree>
    <p:extLst>
      <p:ext uri="{BB962C8B-B14F-4D97-AF65-F5344CB8AC3E}">
        <p14:creationId xmlns:p14="http://schemas.microsoft.com/office/powerpoint/2010/main" val="2391652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Wide Text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0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600" b="1" i="0">
                <a:solidFill>
                  <a:srgbClr val="2B3256"/>
                </a:solidFill>
                <a:latin typeface="PP Object Sans" pitchFamily="2" charset="77"/>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393235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Wide Image_Ivory">
    <p:bg>
      <p:bgPr>
        <a:solidFill>
          <a:srgbClr val="EFEDDF"/>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552449" y="1619793"/>
            <a:ext cx="11060431" cy="4624253"/>
          </a:xfrm>
          <a:prstGeom prst="rect">
            <a:avLst/>
          </a:prstGeom>
        </p:spPr>
        <p:txBody>
          <a:bodyPr/>
          <a:lstStyle>
            <a:lvl1pPr>
              <a:buNone/>
              <a:defRPr>
                <a:solidFill>
                  <a:srgbClr val="2B3256"/>
                </a:solidFill>
                <a:latin typeface="PP Object Sans" pitchFamily="2" charset="77"/>
              </a:defRPr>
            </a:lvl1pPr>
          </a:lstStyle>
          <a:p>
            <a:r>
              <a:rPr lang="es-ES" dirty="0" err="1"/>
              <a:t>Image</a:t>
            </a:r>
            <a:endParaRPr lang="es-ES" dirty="0"/>
          </a:p>
        </p:txBody>
      </p:sp>
      <p:sp>
        <p:nvSpPr>
          <p:cNvPr id="3" name="Título 1">
            <a:extLst>
              <a:ext uri="{FF2B5EF4-FFF2-40B4-BE49-F238E27FC236}">
                <a16:creationId xmlns:a16="http://schemas.microsoft.com/office/drawing/2014/main" id="{310FB09F-395B-45B8-8C10-DF119186EF35}"/>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rgbClr val="2C3253"/>
                </a:solidFill>
                <a:latin typeface="PP Object Sans" pitchFamily="2" charset="77"/>
              </a:defRPr>
            </a:lvl1pPr>
          </a:lstStyle>
          <a:p>
            <a:r>
              <a:rPr lang="es-ES" dirty="0" err="1"/>
              <a:t>Image</a:t>
            </a:r>
            <a:r>
              <a:rPr lang="es-ES" dirty="0"/>
              <a:t>/</a:t>
            </a:r>
            <a:r>
              <a:rPr lang="es-ES" dirty="0" err="1"/>
              <a:t>Graph</a:t>
            </a:r>
            <a:r>
              <a:rPr lang="es-ES" dirty="0"/>
              <a:t> </a:t>
            </a:r>
            <a:r>
              <a:rPr lang="es-ES" dirty="0" err="1"/>
              <a:t>slide</a:t>
            </a:r>
            <a:endParaRPr lang="es-ES" dirty="0"/>
          </a:p>
        </p:txBody>
      </p:sp>
      <p:sp>
        <p:nvSpPr>
          <p:cNvPr id="4" name="Elipse 9">
            <a:extLst>
              <a:ext uri="{FF2B5EF4-FFF2-40B4-BE49-F238E27FC236}">
                <a16:creationId xmlns:a16="http://schemas.microsoft.com/office/drawing/2014/main" id="{76EDC825-1AA4-41E0-9A47-404E4ADE1D93}"/>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texto 4">
            <a:extLst>
              <a:ext uri="{FF2B5EF4-FFF2-40B4-BE49-F238E27FC236}">
                <a16:creationId xmlns:a16="http://schemas.microsoft.com/office/drawing/2014/main" id="{7E8198C8-457B-4C1E-BFF2-75236465FFE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6" name="Marcador de texto 4">
            <a:extLst>
              <a:ext uri="{FF2B5EF4-FFF2-40B4-BE49-F238E27FC236}">
                <a16:creationId xmlns:a16="http://schemas.microsoft.com/office/drawing/2014/main" id="{CC6BC334-EA24-47D5-A736-86989DC4B0AC}"/>
              </a:ext>
            </a:extLst>
          </p:cNvPr>
          <p:cNvSpPr>
            <a:spLocks noGrp="1"/>
          </p:cNvSpPr>
          <p:nvPr>
            <p:ph type="body" sz="quarter" idx="14"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7" name="Marcador de texto 4">
            <a:extLst>
              <a:ext uri="{FF2B5EF4-FFF2-40B4-BE49-F238E27FC236}">
                <a16:creationId xmlns:a16="http://schemas.microsoft.com/office/drawing/2014/main" id="{D70C8876-7750-4F71-A52C-2BEF31D402D1}"/>
              </a:ext>
            </a:extLst>
          </p:cNvPr>
          <p:cNvSpPr>
            <a:spLocks noGrp="1"/>
          </p:cNvSpPr>
          <p:nvPr>
            <p:ph type="body" sz="quarter" idx="15"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619070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and Innov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ECB2C94B-7EF2-3D40-9EAA-01F732CB101A}"/>
              </a:ext>
            </a:extLst>
          </p:cNvPr>
          <p:cNvPicPr>
            <a:picLocks noChangeAspect="1"/>
          </p:cNvPicPr>
          <p:nvPr userDrawn="1"/>
        </p:nvPicPr>
        <p:blipFill>
          <a:blip r:embed="rId3"/>
          <a:stretch>
            <a:fillRect/>
          </a:stretch>
        </p:blipFill>
        <p:spPr>
          <a:xfrm>
            <a:off x="9024424" y="3703269"/>
            <a:ext cx="2762687" cy="2697530"/>
          </a:xfrm>
          <a:prstGeom prst="rect">
            <a:avLst/>
          </a:prstGeom>
        </p:spPr>
      </p:pic>
    </p:spTree>
    <p:extLst>
      <p:ext uri="{BB962C8B-B14F-4D97-AF65-F5344CB8AC3E}">
        <p14:creationId xmlns:p14="http://schemas.microsoft.com/office/powerpoint/2010/main" val="1498436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Photo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5"/>
            <a:ext cx="4933696" cy="3811588"/>
          </a:xfrm>
          <a:prstGeom prst="rect">
            <a:avLst/>
          </a:prstGeom>
        </p:spPr>
        <p:txBody>
          <a:bodyPr/>
          <a:lstStyle>
            <a:lvl1pPr marL="0" indent="0">
              <a:buNone/>
              <a:defRPr sz="24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0"/>
            <a:ext cx="5931877" cy="6857999"/>
          </a:xfrm>
          <a:prstGeom prst="rect">
            <a:avLst/>
          </a:prstGeom>
        </p:spPr>
        <p:txBody>
          <a:bodyPr/>
          <a:lstStyle>
            <a:lvl1pPr algn="l">
              <a:buNone/>
              <a:defRPr sz="2000">
                <a:solidFill>
                  <a:srgbClr val="2B3256"/>
                </a:solidFill>
                <a:latin typeface="PP Object Sans" pitchFamily="2" charset="77"/>
              </a:defRPr>
            </a:lvl1pPr>
          </a:lstStyle>
          <a:p>
            <a:r>
              <a:rPr lang="es-ES" dirty="0" err="1"/>
              <a:t>Image</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838049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Graph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AND GRAPH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4"/>
            <a:ext cx="4933696" cy="4277555"/>
          </a:xfrm>
          <a:prstGeom prst="rect">
            <a:avLst/>
          </a:prstGeom>
        </p:spPr>
        <p:txBody>
          <a:bodyPr/>
          <a:lstStyle>
            <a:lvl1pPr marL="0" indent="0">
              <a:buNone/>
              <a:defRPr sz="24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1013535"/>
            <a:ext cx="5581357" cy="4907205"/>
          </a:xfrm>
          <a:prstGeom prst="rect">
            <a:avLst/>
          </a:prstGeom>
        </p:spPr>
        <p:txBody>
          <a:bodyPr/>
          <a:lstStyle>
            <a:lvl1pPr algn="l">
              <a:buNone/>
              <a:defRPr sz="2000">
                <a:solidFill>
                  <a:srgbClr val="2B3256"/>
                </a:solidFill>
                <a:latin typeface="PP Object Sans" pitchFamily="2" charset="77"/>
              </a:defRPr>
            </a:lvl1pPr>
          </a:lstStyle>
          <a:p>
            <a:r>
              <a:rPr lang="es-ES" dirty="0" err="1"/>
              <a:t>Graph</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8" name="Marcador de texto 4">
            <a:extLst>
              <a:ext uri="{FF2B5EF4-FFF2-40B4-BE49-F238E27FC236}">
                <a16:creationId xmlns:a16="http://schemas.microsoft.com/office/drawing/2014/main" id="{38FB9F0F-94B0-4A1B-9BFD-5A1DE028891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314861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6718300" y="1643186"/>
            <a:ext cx="4921251" cy="3865122"/>
          </a:xfrm>
          <a:prstGeom prst="rect">
            <a:avLst/>
          </a:prstGeom>
        </p:spPr>
        <p:txBody>
          <a:bodyPr/>
          <a:lstStyle>
            <a:lvl1pPr marL="0" indent="0">
              <a:buNone/>
              <a:defRPr sz="12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584447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Circular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3" name="Marcador de texto 4">
            <a:extLst>
              <a:ext uri="{FF2B5EF4-FFF2-40B4-BE49-F238E27FC236}">
                <a16:creationId xmlns:a16="http://schemas.microsoft.com/office/drawing/2014/main" id="{5CCF94F6-1FAB-6E4C-AB93-43E27DDE3308}"/>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4" name="Marcador de texto 4">
            <a:extLst>
              <a:ext uri="{FF2B5EF4-FFF2-40B4-BE49-F238E27FC236}">
                <a16:creationId xmlns:a16="http://schemas.microsoft.com/office/drawing/2014/main" id="{7D2C471A-C002-194B-B10C-3CB6F35196D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5" name="Marcador de texto 4">
            <a:extLst>
              <a:ext uri="{FF2B5EF4-FFF2-40B4-BE49-F238E27FC236}">
                <a16:creationId xmlns:a16="http://schemas.microsoft.com/office/drawing/2014/main" id="{1BEF8F32-073B-194E-947B-6CE97B16891D}"/>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26" name="Elipse 25">
            <a:extLst>
              <a:ext uri="{FF2B5EF4-FFF2-40B4-BE49-F238E27FC236}">
                <a16:creationId xmlns:a16="http://schemas.microsoft.com/office/drawing/2014/main" id="{2B7B12D2-7C9F-7D46-AA34-3EECF100CE67}"/>
              </a:ext>
            </a:extLst>
          </p:cNvPr>
          <p:cNvSpPr/>
          <p:nvPr userDrawn="1"/>
        </p:nvSpPr>
        <p:spPr>
          <a:xfrm>
            <a:off x="7255238" y="1381513"/>
            <a:ext cx="4156059" cy="415605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3" name="Marcador de texto 3">
            <a:extLst>
              <a:ext uri="{FF2B5EF4-FFF2-40B4-BE49-F238E27FC236}">
                <a16:creationId xmlns:a16="http://schemas.microsoft.com/office/drawing/2014/main" id="{CEBF7326-68C1-9F4F-8DF6-B0F4EDD2F2AC}"/>
              </a:ext>
            </a:extLst>
          </p:cNvPr>
          <p:cNvSpPr>
            <a:spLocks noGrp="1"/>
          </p:cNvSpPr>
          <p:nvPr>
            <p:ph type="body" sz="half" idx="16" hasCustomPrompt="1"/>
          </p:nvPr>
        </p:nvSpPr>
        <p:spPr>
          <a:xfrm>
            <a:off x="8103477" y="2144095"/>
            <a:ext cx="2701159" cy="2630893"/>
          </a:xfrm>
          <a:prstGeom prst="rect">
            <a:avLst/>
          </a:prstGeom>
        </p:spPr>
        <p:txBody>
          <a:bodyPr/>
          <a:lstStyle>
            <a:lvl1pPr marL="0" indent="0">
              <a:lnSpc>
                <a:spcPct val="100000"/>
              </a:lnSpc>
              <a:buNone/>
              <a:defRPr sz="1200" b="0" i="0">
                <a:solidFill>
                  <a:schemeClr val="tx2"/>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762572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Circular Photos">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2800" b="0" i="0">
                <a:solidFill>
                  <a:srgbClr val="D27F65"/>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600" b="0"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272839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ircular Photo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2800" b="0" i="0">
                <a:solidFill>
                  <a:srgbClr val="2B3256"/>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600" b="0"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357843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108083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2 Column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rgbClr val="2B3256"/>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4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4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200" b="1" i="0">
                <a:solidFill>
                  <a:srgbClr val="2B3256"/>
                </a:solidFill>
                <a:latin typeface="PP Object Sans Heavy" pitchFamily="2" charset="77"/>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200" b="1" i="0">
                <a:solidFill>
                  <a:srgbClr val="2B3256"/>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4062293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4" name="Conector recto 13">
            <a:extLst>
              <a:ext uri="{FF2B5EF4-FFF2-40B4-BE49-F238E27FC236}">
                <a16:creationId xmlns:a16="http://schemas.microsoft.com/office/drawing/2014/main" id="{CD18929D-4591-954E-A419-05A963BED966}"/>
              </a:ext>
            </a:extLst>
          </p:cNvPr>
          <p:cNvCxnSpPr>
            <a:cxnSpLocks/>
          </p:cNvCxnSpPr>
          <p:nvPr userDrawn="1"/>
        </p:nvCxnSpPr>
        <p:spPr>
          <a:xfrm>
            <a:off x="65804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1" name="Marcador de texto 3">
            <a:extLst>
              <a:ext uri="{FF2B5EF4-FFF2-40B4-BE49-F238E27FC236}">
                <a16:creationId xmlns:a16="http://schemas.microsoft.com/office/drawing/2014/main" id="{9FA88FC5-9075-3C4B-821A-892CAB6C99E7}"/>
              </a:ext>
            </a:extLst>
          </p:cNvPr>
          <p:cNvSpPr>
            <a:spLocks noGrp="1"/>
          </p:cNvSpPr>
          <p:nvPr>
            <p:ph type="body" sz="half" idx="15" hasCustomPrompt="1"/>
          </p:nvPr>
        </p:nvSpPr>
        <p:spPr>
          <a:xfrm>
            <a:off x="6621151" y="4681423"/>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7" name="Marcador de texto 3">
            <a:extLst>
              <a:ext uri="{FF2B5EF4-FFF2-40B4-BE49-F238E27FC236}">
                <a16:creationId xmlns:a16="http://schemas.microsoft.com/office/drawing/2014/main" id="{C5A7A5B1-F45F-3C43-8683-1CA2F01ABBAD}"/>
              </a:ext>
            </a:extLst>
          </p:cNvPr>
          <p:cNvSpPr>
            <a:spLocks noGrp="1"/>
          </p:cNvSpPr>
          <p:nvPr>
            <p:ph type="body" sz="quarter" idx="17"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8" name="Marcador de texto 3">
            <a:extLst>
              <a:ext uri="{FF2B5EF4-FFF2-40B4-BE49-F238E27FC236}">
                <a16:creationId xmlns:a16="http://schemas.microsoft.com/office/drawing/2014/main" id="{C56E40BE-9492-FD4E-8BA4-7449904ED8CA}"/>
              </a:ext>
            </a:extLst>
          </p:cNvPr>
          <p:cNvSpPr>
            <a:spLocks noGrp="1"/>
          </p:cNvSpPr>
          <p:nvPr>
            <p:ph type="body" sz="quarter" idx="18"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9" name="Marcador de texto 3">
            <a:extLst>
              <a:ext uri="{FF2B5EF4-FFF2-40B4-BE49-F238E27FC236}">
                <a16:creationId xmlns:a16="http://schemas.microsoft.com/office/drawing/2014/main" id="{F5A0D033-69BD-2D4A-8049-FB0485151811}"/>
              </a:ext>
            </a:extLst>
          </p:cNvPr>
          <p:cNvSpPr>
            <a:spLocks noGrp="1"/>
          </p:cNvSpPr>
          <p:nvPr>
            <p:ph type="body" sz="quarter" idx="19" hasCustomPrompt="1"/>
          </p:nvPr>
        </p:nvSpPr>
        <p:spPr>
          <a:xfrm>
            <a:off x="5857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0" name="Marcador de texto 3">
            <a:extLst>
              <a:ext uri="{FF2B5EF4-FFF2-40B4-BE49-F238E27FC236}">
                <a16:creationId xmlns:a16="http://schemas.microsoft.com/office/drawing/2014/main" id="{63BAD847-697B-2440-9F9D-B6235DD5D66E}"/>
              </a:ext>
            </a:extLst>
          </p:cNvPr>
          <p:cNvSpPr>
            <a:spLocks noGrp="1"/>
          </p:cNvSpPr>
          <p:nvPr>
            <p:ph type="body" sz="quarter" idx="20" hasCustomPrompt="1"/>
          </p:nvPr>
        </p:nvSpPr>
        <p:spPr>
          <a:xfrm>
            <a:off x="65928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850363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5" name="Conector recto 24">
            <a:extLst>
              <a:ext uri="{FF2B5EF4-FFF2-40B4-BE49-F238E27FC236}">
                <a16:creationId xmlns:a16="http://schemas.microsoft.com/office/drawing/2014/main" id="{9918BC43-3815-E947-B68F-C26E3EE9BD50}"/>
              </a:ext>
            </a:extLst>
          </p:cNvPr>
          <p:cNvCxnSpPr>
            <a:cxnSpLocks/>
          </p:cNvCxnSpPr>
          <p:nvPr userDrawn="1"/>
        </p:nvCxnSpPr>
        <p:spPr>
          <a:xfrm>
            <a:off x="4577275"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6" name="Marcador de texto 3">
            <a:extLst>
              <a:ext uri="{FF2B5EF4-FFF2-40B4-BE49-F238E27FC236}">
                <a16:creationId xmlns:a16="http://schemas.microsoft.com/office/drawing/2014/main" id="{AFDE2114-4716-E548-8437-587D6F9C74B5}"/>
              </a:ext>
            </a:extLst>
          </p:cNvPr>
          <p:cNvSpPr>
            <a:spLocks noGrp="1"/>
          </p:cNvSpPr>
          <p:nvPr>
            <p:ph type="body" sz="half" idx="17" hasCustomPrompt="1"/>
          </p:nvPr>
        </p:nvSpPr>
        <p:spPr>
          <a:xfrm>
            <a:off x="4608771"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8" name="Conector recto 27">
            <a:extLst>
              <a:ext uri="{FF2B5EF4-FFF2-40B4-BE49-F238E27FC236}">
                <a16:creationId xmlns:a16="http://schemas.microsoft.com/office/drawing/2014/main" id="{DFEAEC0D-F34A-7046-89A6-7D52BF92F449}"/>
              </a:ext>
            </a:extLst>
          </p:cNvPr>
          <p:cNvCxnSpPr>
            <a:cxnSpLocks/>
          </p:cNvCxnSpPr>
          <p:nvPr userDrawn="1"/>
        </p:nvCxnSpPr>
        <p:spPr>
          <a:xfrm>
            <a:off x="4515490"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9" name="Marcador de texto 3">
            <a:extLst>
              <a:ext uri="{FF2B5EF4-FFF2-40B4-BE49-F238E27FC236}">
                <a16:creationId xmlns:a16="http://schemas.microsoft.com/office/drawing/2014/main" id="{B4AE05CA-9644-F340-839C-16D880D8DA7D}"/>
              </a:ext>
            </a:extLst>
          </p:cNvPr>
          <p:cNvSpPr>
            <a:spLocks noGrp="1"/>
          </p:cNvSpPr>
          <p:nvPr>
            <p:ph type="body" sz="half" idx="18" hasCustomPrompt="1"/>
          </p:nvPr>
        </p:nvSpPr>
        <p:spPr>
          <a:xfrm>
            <a:off x="4608771"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1" name="Conector recto 30">
            <a:extLst>
              <a:ext uri="{FF2B5EF4-FFF2-40B4-BE49-F238E27FC236}">
                <a16:creationId xmlns:a16="http://schemas.microsoft.com/office/drawing/2014/main" id="{36206171-D62A-1744-A4B1-A1E90B7F7CE1}"/>
              </a:ext>
            </a:extLst>
          </p:cNvPr>
          <p:cNvCxnSpPr>
            <a:cxnSpLocks/>
          </p:cNvCxnSpPr>
          <p:nvPr userDrawn="1"/>
        </p:nvCxnSpPr>
        <p:spPr>
          <a:xfrm>
            <a:off x="8469653"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2" name="Marcador de texto 3">
            <a:extLst>
              <a:ext uri="{FF2B5EF4-FFF2-40B4-BE49-F238E27FC236}">
                <a16:creationId xmlns:a16="http://schemas.microsoft.com/office/drawing/2014/main" id="{065A581F-F2D7-AA40-A405-0DF2A83F1BB1}"/>
              </a:ext>
            </a:extLst>
          </p:cNvPr>
          <p:cNvSpPr>
            <a:spLocks noGrp="1"/>
          </p:cNvSpPr>
          <p:nvPr>
            <p:ph type="body" sz="half" idx="19" hasCustomPrompt="1"/>
          </p:nvPr>
        </p:nvSpPr>
        <p:spPr>
          <a:xfrm>
            <a:off x="8501149"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4" name="Conector recto 33">
            <a:extLst>
              <a:ext uri="{FF2B5EF4-FFF2-40B4-BE49-F238E27FC236}">
                <a16:creationId xmlns:a16="http://schemas.microsoft.com/office/drawing/2014/main" id="{B29DDE3D-68B9-C440-9DF3-421D1FBAF5B3}"/>
              </a:ext>
            </a:extLst>
          </p:cNvPr>
          <p:cNvCxnSpPr>
            <a:cxnSpLocks/>
          </p:cNvCxnSpPr>
          <p:nvPr userDrawn="1"/>
        </p:nvCxnSpPr>
        <p:spPr>
          <a:xfrm>
            <a:off x="8469653"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5" name="Marcador de texto 3">
            <a:extLst>
              <a:ext uri="{FF2B5EF4-FFF2-40B4-BE49-F238E27FC236}">
                <a16:creationId xmlns:a16="http://schemas.microsoft.com/office/drawing/2014/main" id="{043F34B9-B54D-1A49-9FCA-232DDE3C54BA}"/>
              </a:ext>
            </a:extLst>
          </p:cNvPr>
          <p:cNvSpPr>
            <a:spLocks noGrp="1"/>
          </p:cNvSpPr>
          <p:nvPr>
            <p:ph type="body" sz="half" idx="20" hasCustomPrompt="1"/>
          </p:nvPr>
        </p:nvSpPr>
        <p:spPr>
          <a:xfrm>
            <a:off x="8501149"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37" name="Marcador de texto 3">
            <a:extLst>
              <a:ext uri="{FF2B5EF4-FFF2-40B4-BE49-F238E27FC236}">
                <a16:creationId xmlns:a16="http://schemas.microsoft.com/office/drawing/2014/main" id="{A12BE0BF-30D0-1141-8FCC-B57694FE1B40}"/>
              </a:ext>
            </a:extLst>
          </p:cNvPr>
          <p:cNvSpPr>
            <a:spLocks noGrp="1"/>
          </p:cNvSpPr>
          <p:nvPr>
            <p:ph type="body" sz="quarter" idx="21" hasCustomPrompt="1"/>
          </p:nvPr>
        </p:nvSpPr>
        <p:spPr>
          <a:xfrm>
            <a:off x="585788"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8" name="Marcador de texto 3">
            <a:extLst>
              <a:ext uri="{FF2B5EF4-FFF2-40B4-BE49-F238E27FC236}">
                <a16:creationId xmlns:a16="http://schemas.microsoft.com/office/drawing/2014/main" id="{5A274025-583C-704F-9D53-0C24BDAA6DD4}"/>
              </a:ext>
            </a:extLst>
          </p:cNvPr>
          <p:cNvSpPr>
            <a:spLocks noGrp="1"/>
          </p:cNvSpPr>
          <p:nvPr>
            <p:ph type="body" sz="quarter" idx="22" hasCustomPrompt="1"/>
          </p:nvPr>
        </p:nvSpPr>
        <p:spPr>
          <a:xfrm>
            <a:off x="45099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9" name="Marcador de texto 3">
            <a:extLst>
              <a:ext uri="{FF2B5EF4-FFF2-40B4-BE49-F238E27FC236}">
                <a16:creationId xmlns:a16="http://schemas.microsoft.com/office/drawing/2014/main" id="{C74F329A-B15A-F74D-ABD8-965F3D4C4C2A}"/>
              </a:ext>
            </a:extLst>
          </p:cNvPr>
          <p:cNvSpPr>
            <a:spLocks noGrp="1"/>
          </p:cNvSpPr>
          <p:nvPr>
            <p:ph type="body" sz="quarter" idx="23" hasCustomPrompt="1"/>
          </p:nvPr>
        </p:nvSpPr>
        <p:spPr>
          <a:xfrm>
            <a:off x="585788"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0" name="Marcador de texto 3">
            <a:extLst>
              <a:ext uri="{FF2B5EF4-FFF2-40B4-BE49-F238E27FC236}">
                <a16:creationId xmlns:a16="http://schemas.microsoft.com/office/drawing/2014/main" id="{8995EE14-C045-5F40-A28C-7070F6FDBCEB}"/>
              </a:ext>
            </a:extLst>
          </p:cNvPr>
          <p:cNvSpPr>
            <a:spLocks noGrp="1"/>
          </p:cNvSpPr>
          <p:nvPr>
            <p:ph type="body" sz="quarter" idx="24" hasCustomPrompt="1"/>
          </p:nvPr>
        </p:nvSpPr>
        <p:spPr>
          <a:xfrm>
            <a:off x="45099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1" name="Marcador de texto 3">
            <a:extLst>
              <a:ext uri="{FF2B5EF4-FFF2-40B4-BE49-F238E27FC236}">
                <a16:creationId xmlns:a16="http://schemas.microsoft.com/office/drawing/2014/main" id="{0C648898-54F2-2142-927D-8E2FC7E68F22}"/>
              </a:ext>
            </a:extLst>
          </p:cNvPr>
          <p:cNvSpPr>
            <a:spLocks noGrp="1"/>
          </p:cNvSpPr>
          <p:nvPr>
            <p:ph type="body" sz="quarter" idx="25" hasCustomPrompt="1"/>
          </p:nvPr>
        </p:nvSpPr>
        <p:spPr>
          <a:xfrm>
            <a:off x="84596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2" name="Marcador de texto 3">
            <a:extLst>
              <a:ext uri="{FF2B5EF4-FFF2-40B4-BE49-F238E27FC236}">
                <a16:creationId xmlns:a16="http://schemas.microsoft.com/office/drawing/2014/main" id="{426B4443-F0B7-C146-B73A-D66BEAEC5917}"/>
              </a:ext>
            </a:extLst>
          </p:cNvPr>
          <p:cNvSpPr>
            <a:spLocks noGrp="1"/>
          </p:cNvSpPr>
          <p:nvPr>
            <p:ph type="body" sz="quarter" idx="26" hasCustomPrompt="1"/>
          </p:nvPr>
        </p:nvSpPr>
        <p:spPr>
          <a:xfrm>
            <a:off x="84596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93477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and Integrity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Patrón de fondo&#10;&#10;Descripción generada automáticamente">
            <a:extLst>
              <a:ext uri="{FF2B5EF4-FFF2-40B4-BE49-F238E27FC236}">
                <a16:creationId xmlns:a16="http://schemas.microsoft.com/office/drawing/2014/main" id="{BF3B8ED5-C483-0D41-BF42-CAE51FF9336B}"/>
              </a:ext>
            </a:extLst>
          </p:cNvPr>
          <p:cNvPicPr>
            <a:picLocks noChangeAspect="1"/>
          </p:cNvPicPr>
          <p:nvPr userDrawn="1"/>
        </p:nvPicPr>
        <p:blipFill>
          <a:blip r:embed="rId3"/>
          <a:stretch>
            <a:fillRect/>
          </a:stretch>
        </p:blipFill>
        <p:spPr>
          <a:xfrm flipH="1">
            <a:off x="9067727" y="3829230"/>
            <a:ext cx="2571569" cy="2571569"/>
          </a:xfrm>
          <a:prstGeom prst="rect">
            <a:avLst/>
          </a:prstGeom>
        </p:spPr>
      </p:pic>
    </p:spTree>
    <p:extLst>
      <p:ext uri="{BB962C8B-B14F-4D97-AF65-F5344CB8AC3E}">
        <p14:creationId xmlns:p14="http://schemas.microsoft.com/office/powerpoint/2010/main" val="88608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Data ">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3" y="885201"/>
            <a:ext cx="7904037"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This</a:t>
            </a:r>
            <a:r>
              <a:rPr lang="es-ES" dirty="0"/>
              <a:t> </a:t>
            </a:r>
            <a:r>
              <a:rPr lang="es-ES" dirty="0" err="1"/>
              <a:t>is</a:t>
            </a:r>
            <a:r>
              <a:rPr lang="es-ES" dirty="0"/>
              <a:t> </a:t>
            </a:r>
            <a:r>
              <a:rPr lang="es-ES" dirty="0" err="1"/>
              <a:t>another</a:t>
            </a:r>
            <a:r>
              <a:rPr lang="es-ES" dirty="0"/>
              <a:t> </a:t>
            </a:r>
            <a:r>
              <a:rPr lang="es-ES" dirty="0" err="1"/>
              <a:t>text</a:t>
            </a:r>
            <a:r>
              <a:rPr lang="es-ES" dirty="0"/>
              <a:t>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7" name="Marcador de texto 2">
            <a:extLst>
              <a:ext uri="{FF2B5EF4-FFF2-40B4-BE49-F238E27FC236}">
                <a16:creationId xmlns:a16="http://schemas.microsoft.com/office/drawing/2014/main" id="{CA07B02D-AECB-FC43-848B-6BD64DB490F9}"/>
              </a:ext>
            </a:extLst>
          </p:cNvPr>
          <p:cNvSpPr>
            <a:spLocks noGrp="1"/>
          </p:cNvSpPr>
          <p:nvPr>
            <p:ph type="body" idx="1" hasCustomPrompt="1"/>
          </p:nvPr>
        </p:nvSpPr>
        <p:spPr>
          <a:xfrm>
            <a:off x="552705"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2.3 </a:t>
            </a:r>
            <a:r>
              <a:rPr lang="es-ES" dirty="0" err="1"/>
              <a:t>million</a:t>
            </a:r>
            <a:endParaRPr lang="es-ES" dirty="0"/>
          </a:p>
        </p:txBody>
      </p:sp>
      <p:sp>
        <p:nvSpPr>
          <p:cNvPr id="8" name="Marcador de texto 2">
            <a:extLst>
              <a:ext uri="{FF2B5EF4-FFF2-40B4-BE49-F238E27FC236}">
                <a16:creationId xmlns:a16="http://schemas.microsoft.com/office/drawing/2014/main" id="{AC6D9E1D-7777-C14D-AB91-8F41B5D7EC42}"/>
              </a:ext>
            </a:extLst>
          </p:cNvPr>
          <p:cNvSpPr>
            <a:spLocks noGrp="1"/>
          </p:cNvSpPr>
          <p:nvPr>
            <p:ph type="body" idx="10" hasCustomPrompt="1"/>
          </p:nvPr>
        </p:nvSpPr>
        <p:spPr>
          <a:xfrm>
            <a:off x="4815216"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685 000</a:t>
            </a:r>
          </a:p>
        </p:txBody>
      </p:sp>
      <p:sp>
        <p:nvSpPr>
          <p:cNvPr id="9" name="Marcador de texto 3">
            <a:extLst>
              <a:ext uri="{FF2B5EF4-FFF2-40B4-BE49-F238E27FC236}">
                <a16:creationId xmlns:a16="http://schemas.microsoft.com/office/drawing/2014/main" id="{618A9800-65C7-724C-948D-E3DF15C5FBB6}"/>
              </a:ext>
            </a:extLst>
          </p:cNvPr>
          <p:cNvSpPr>
            <a:spLocks noGrp="1"/>
          </p:cNvSpPr>
          <p:nvPr>
            <p:ph type="body" sz="half" idx="11" hasCustomPrompt="1"/>
          </p:nvPr>
        </p:nvSpPr>
        <p:spPr>
          <a:xfrm>
            <a:off x="552703"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new cases</a:t>
            </a:r>
          </a:p>
        </p:txBody>
      </p:sp>
      <p:sp>
        <p:nvSpPr>
          <p:cNvPr id="11" name="Marcador de texto 3">
            <a:extLst>
              <a:ext uri="{FF2B5EF4-FFF2-40B4-BE49-F238E27FC236}">
                <a16:creationId xmlns:a16="http://schemas.microsoft.com/office/drawing/2014/main" id="{DEC0F5E4-D891-AC47-8619-E906C0F2E9B6}"/>
              </a:ext>
            </a:extLst>
          </p:cNvPr>
          <p:cNvSpPr>
            <a:spLocks noGrp="1"/>
          </p:cNvSpPr>
          <p:nvPr>
            <p:ph type="body" sz="half" idx="12" hasCustomPrompt="1"/>
          </p:nvPr>
        </p:nvSpPr>
        <p:spPr>
          <a:xfrm>
            <a:off x="4815214"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deaths</a:t>
            </a:r>
            <a:r>
              <a:rPr lang="es-ES" dirty="0"/>
              <a:t> in 2020</a:t>
            </a:r>
          </a:p>
        </p:txBody>
      </p:sp>
    </p:spTree>
    <p:extLst>
      <p:ext uri="{BB962C8B-B14F-4D97-AF65-F5344CB8AC3E}">
        <p14:creationId xmlns:p14="http://schemas.microsoft.com/office/powerpoint/2010/main" val="1235595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2B3256"/>
        </a:solidFill>
        <a:effectLst/>
      </p:bgPr>
    </p:bg>
    <p:spTree>
      <p:nvGrpSpPr>
        <p:cNvPr id="1" name=""/>
        <p:cNvGrpSpPr/>
        <p:nvPr/>
      </p:nvGrpSpPr>
      <p:grpSpPr>
        <a:xfrm>
          <a:off x="0" y="0"/>
          <a:ext cx="0" cy="0"/>
          <a:chOff x="0" y="0"/>
          <a:chExt cx="0" cy="0"/>
        </a:xfrm>
      </p:grpSpPr>
      <p:sp useBgFill="1">
        <p:nvSpPr>
          <p:cNvPr id="16" name="Marcador de posición de imagen 15">
            <a:extLst>
              <a:ext uri="{FF2B5EF4-FFF2-40B4-BE49-F238E27FC236}">
                <a16:creationId xmlns:a16="http://schemas.microsoft.com/office/drawing/2014/main" id="{6F71416E-67E7-C04A-A882-CFFB0E43F198}"/>
              </a:ext>
            </a:extLst>
          </p:cNvPr>
          <p:cNvSpPr>
            <a:spLocks noGrp="1"/>
          </p:cNvSpPr>
          <p:nvPr>
            <p:ph type="pic" sz="quarter" idx="10" hasCustomPrompt="1"/>
          </p:nvPr>
        </p:nvSpPr>
        <p:spPr>
          <a:xfrm>
            <a:off x="0" y="0"/>
            <a:ext cx="12192000" cy="6886575"/>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3512860"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Closing</a:t>
            </a:r>
            <a:r>
              <a:rPr lang="es-ES" dirty="0"/>
              <a:t> </a:t>
            </a:r>
            <a:r>
              <a:rPr lang="es-ES" dirty="0" err="1"/>
              <a:t>slide</a:t>
            </a:r>
            <a:endParaRPr lang="es-ES" dirty="0"/>
          </a:p>
        </p:txBody>
      </p:sp>
      <p:pic>
        <p:nvPicPr>
          <p:cNvPr id="18" name="Imagen 17" descr="Icono&#10;&#10;Descripción generada automáticamente">
            <a:extLst>
              <a:ext uri="{FF2B5EF4-FFF2-40B4-BE49-F238E27FC236}">
                <a16:creationId xmlns:a16="http://schemas.microsoft.com/office/drawing/2014/main" id="{2D767D9E-E503-F341-BC8E-58DC60D5B828}"/>
              </a:ext>
            </a:extLst>
          </p:cNvPr>
          <p:cNvPicPr>
            <a:picLocks noChangeAspect="1"/>
          </p:cNvPicPr>
          <p:nvPr userDrawn="1"/>
        </p:nvPicPr>
        <p:blipFill>
          <a:blip r:embed="rId2"/>
          <a:stretch>
            <a:fillRect/>
          </a:stretch>
        </p:blipFill>
        <p:spPr>
          <a:xfrm>
            <a:off x="8126438" y="0"/>
            <a:ext cx="4163308" cy="6977575"/>
          </a:xfrm>
          <a:prstGeom prst="rect">
            <a:avLst/>
          </a:prstGeom>
        </p:spPr>
      </p:pic>
      <p:pic>
        <p:nvPicPr>
          <p:cNvPr id="12" name="Imagen 11" descr="Texto&#10;&#10;Descripción generada automáticamente">
            <a:extLst>
              <a:ext uri="{FF2B5EF4-FFF2-40B4-BE49-F238E27FC236}">
                <a16:creationId xmlns:a16="http://schemas.microsoft.com/office/drawing/2014/main" id="{E6B39DC1-9FC5-CD4D-8483-6E2BC27BDC6E}"/>
              </a:ext>
            </a:extLst>
          </p:cNvPr>
          <p:cNvPicPr>
            <a:picLocks noChangeAspect="1"/>
          </p:cNvPicPr>
          <p:nvPr userDrawn="1"/>
        </p:nvPicPr>
        <p:blipFill>
          <a:blip r:embed="rId3"/>
          <a:stretch>
            <a:fillRect/>
          </a:stretch>
        </p:blipFill>
        <p:spPr>
          <a:xfrm>
            <a:off x="9971662" y="5359790"/>
            <a:ext cx="1794567" cy="1131765"/>
          </a:xfrm>
          <a:prstGeom prst="rect">
            <a:avLst/>
          </a:prstGeom>
        </p:spPr>
      </p:pic>
      <p:sp>
        <p:nvSpPr>
          <p:cNvPr id="8" name="Marcador de texto 7">
            <a:extLst>
              <a:ext uri="{FF2B5EF4-FFF2-40B4-BE49-F238E27FC236}">
                <a16:creationId xmlns:a16="http://schemas.microsoft.com/office/drawing/2014/main" id="{F26ED871-7060-B243-9473-D95FF6B6671E}"/>
              </a:ext>
            </a:extLst>
          </p:cNvPr>
          <p:cNvSpPr>
            <a:spLocks noGrp="1"/>
          </p:cNvSpPr>
          <p:nvPr>
            <p:ph type="body" sz="quarter" idx="12" hasCustomPrompt="1"/>
          </p:nvPr>
        </p:nvSpPr>
        <p:spPr>
          <a:xfrm>
            <a:off x="9545891" y="3942575"/>
            <a:ext cx="2215650" cy="1131765"/>
          </a:xfrm>
          <a:prstGeom prst="rect">
            <a:avLst/>
          </a:prstGeom>
        </p:spPr>
        <p:txBody>
          <a:bodyPr/>
          <a:lstStyle>
            <a:lvl1pPr algn="r">
              <a:buNone/>
              <a:defRPr sz="1400" b="1" i="0">
                <a:solidFill>
                  <a:schemeClr val="tx2"/>
                </a:solidFill>
                <a:latin typeface="PP Object Sans" pitchFamily="2" charset="77"/>
              </a:defRPr>
            </a:lvl1pPr>
          </a:lstStyle>
          <a:p>
            <a:pPr lvl="0"/>
            <a:r>
              <a:rPr lang="es-ES" dirty="0"/>
              <a:t>20, </a:t>
            </a:r>
            <a:r>
              <a:rPr lang="es-ES" dirty="0" err="1"/>
              <a:t>Avenue</a:t>
            </a:r>
            <a:r>
              <a:rPr lang="es-ES" dirty="0"/>
              <a:t> </a:t>
            </a:r>
            <a:r>
              <a:rPr lang="es-ES" dirty="0" err="1"/>
              <a:t>Appia</a:t>
            </a:r>
            <a:endParaRPr lang="es-ES" dirty="0"/>
          </a:p>
          <a:p>
            <a:pPr lvl="0"/>
            <a:r>
              <a:rPr lang="es-ES" dirty="0"/>
              <a:t>1211 Geneva</a:t>
            </a:r>
          </a:p>
          <a:p>
            <a:pPr lvl="0"/>
            <a:r>
              <a:rPr lang="es-ES" dirty="0" err="1"/>
              <a:t>Switzerland</a:t>
            </a:r>
            <a:endParaRPr lang="es-ES" dirty="0"/>
          </a:p>
        </p:txBody>
      </p:sp>
      <p:sp>
        <p:nvSpPr>
          <p:cNvPr id="6" name="Text Placeholder 5">
            <a:extLst>
              <a:ext uri="{FF2B5EF4-FFF2-40B4-BE49-F238E27FC236}">
                <a16:creationId xmlns:a16="http://schemas.microsoft.com/office/drawing/2014/main" id="{436417BF-912D-2449-89BA-FBF250F58EA2}"/>
              </a:ext>
            </a:extLst>
          </p:cNvPr>
          <p:cNvSpPr>
            <a:spLocks noGrp="1"/>
          </p:cNvSpPr>
          <p:nvPr>
            <p:ph type="body" sz="quarter" idx="13" hasCustomPrompt="1"/>
          </p:nvPr>
        </p:nvSpPr>
        <p:spPr>
          <a:xfrm>
            <a:off x="552450" y="1785938"/>
            <a:ext cx="7191375" cy="3573462"/>
          </a:xfrm>
          <a:prstGeom prst="rect">
            <a:avLst/>
          </a:prstGeom>
        </p:spPr>
        <p:txBody>
          <a:bodyPr/>
          <a:lstStyle>
            <a:lvl1pPr marL="228600" indent="-228600">
              <a:buNone/>
              <a:defRPr sz="1600">
                <a:solidFill>
                  <a:schemeClr val="bg1"/>
                </a:solidFill>
                <a:latin typeface="PP Object Sans" pitchFamily="2" charset="77"/>
              </a:defRPr>
            </a:lvl1pPr>
          </a:lstStyle>
          <a:p>
            <a:pPr lvl="0"/>
            <a:r>
              <a:rPr lang="en-US" dirty="0"/>
              <a:t>To replicate this slide follow the next steps: 1) Insert your main image, click the right button and “Send to back”. 2) “Insert” &gt; “Picture” &gt; “Picture from file” &gt; Select the “Liquid symbol for closing </a:t>
            </a:r>
            <a:r>
              <a:rPr lang="en-US" dirty="0" err="1"/>
              <a:t>slide.png</a:t>
            </a:r>
            <a:r>
              <a:rPr lang="en-US" dirty="0"/>
              <a:t>” image available in the source files of this PPT template) and place it on top of the liquid symbol. Click the right button and “Send backward”. 3) Now you will be able to edit both text and boxes.</a:t>
            </a:r>
          </a:p>
          <a:p>
            <a:pPr lvl="0"/>
            <a:endParaRPr lang="en-US" dirty="0"/>
          </a:p>
        </p:txBody>
      </p:sp>
    </p:spTree>
    <p:extLst>
      <p:ext uri="{BB962C8B-B14F-4D97-AF65-F5344CB8AC3E}">
        <p14:creationId xmlns:p14="http://schemas.microsoft.com/office/powerpoint/2010/main" val="338314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and Global Hub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DEDDE2CA-D2F6-4444-B37E-31203BCEAC12}"/>
              </a:ext>
            </a:extLst>
          </p:cNvPr>
          <p:cNvPicPr>
            <a:picLocks noChangeAspect="1"/>
          </p:cNvPicPr>
          <p:nvPr userDrawn="1"/>
        </p:nvPicPr>
        <p:blipFill>
          <a:blip r:embed="rId3"/>
          <a:stretch>
            <a:fillRect/>
          </a:stretch>
        </p:blipFill>
        <p:spPr>
          <a:xfrm>
            <a:off x="9043236" y="3829230"/>
            <a:ext cx="2596060" cy="2571569"/>
          </a:xfrm>
          <a:prstGeom prst="rect">
            <a:avLst/>
          </a:prstGeom>
        </p:spPr>
      </p:pic>
    </p:spTree>
    <p:extLst>
      <p:ext uri="{BB962C8B-B14F-4D97-AF65-F5344CB8AC3E}">
        <p14:creationId xmlns:p14="http://schemas.microsoft.com/office/powerpoint/2010/main" val="293575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itle and Capacity Building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6" name="Imagen 5" descr="Dibujo de una persona&#10;&#10;Descripción generada automáticamente con confianza baja">
            <a:extLst>
              <a:ext uri="{FF2B5EF4-FFF2-40B4-BE49-F238E27FC236}">
                <a16:creationId xmlns:a16="http://schemas.microsoft.com/office/drawing/2014/main" id="{4151EF3C-AA63-BA4F-ADE3-4E0FDE1226CD}"/>
              </a:ext>
            </a:extLst>
          </p:cNvPr>
          <p:cNvPicPr>
            <a:picLocks noChangeAspect="1"/>
          </p:cNvPicPr>
          <p:nvPr userDrawn="1"/>
        </p:nvPicPr>
        <p:blipFill>
          <a:blip r:embed="rId3"/>
          <a:stretch>
            <a:fillRect/>
          </a:stretch>
        </p:blipFill>
        <p:spPr>
          <a:xfrm>
            <a:off x="9044694" y="3829230"/>
            <a:ext cx="2670954" cy="2571569"/>
          </a:xfrm>
          <a:prstGeom prst="rect">
            <a:avLst/>
          </a:prstGeom>
        </p:spPr>
      </p:pic>
    </p:spTree>
    <p:extLst>
      <p:ext uri="{BB962C8B-B14F-4D97-AF65-F5344CB8AC3E}">
        <p14:creationId xmlns:p14="http://schemas.microsoft.com/office/powerpoint/2010/main" val="350378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itle and Collabor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id="{DCE8DC0F-92F3-FB47-B1B7-FCB89B322AFC}"/>
              </a:ext>
            </a:extLst>
          </p:cNvPr>
          <p:cNvPicPr>
            <a:picLocks noChangeAspect="1"/>
          </p:cNvPicPr>
          <p:nvPr userDrawn="1"/>
        </p:nvPicPr>
        <p:blipFill>
          <a:blip r:embed="rId3"/>
          <a:stretch>
            <a:fillRect/>
          </a:stretch>
        </p:blipFill>
        <p:spPr>
          <a:xfrm>
            <a:off x="8924198" y="3675185"/>
            <a:ext cx="2791450" cy="2725614"/>
          </a:xfrm>
          <a:prstGeom prst="rect">
            <a:avLst/>
          </a:prstGeom>
        </p:spPr>
      </p:pic>
    </p:spTree>
    <p:extLst>
      <p:ext uri="{BB962C8B-B14F-4D97-AF65-F5344CB8AC3E}">
        <p14:creationId xmlns:p14="http://schemas.microsoft.com/office/powerpoint/2010/main" val="428764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FA7193B9-25C9-2C46-9742-83867FC639FE}"/>
              </a:ext>
            </a:extLst>
          </p:cNvPr>
          <p:cNvPicPr>
            <a:picLocks noChangeAspect="1"/>
          </p:cNvPicPr>
          <p:nvPr userDrawn="1"/>
        </p:nvPicPr>
        <p:blipFill>
          <a:blip r:embed="rId3"/>
          <a:stretch>
            <a:fillRect/>
          </a:stretch>
        </p:blipFill>
        <p:spPr>
          <a:xfrm>
            <a:off x="8900936" y="3585268"/>
            <a:ext cx="2931145" cy="2815531"/>
          </a:xfrm>
          <a:prstGeom prst="rect">
            <a:avLst/>
          </a:prstGeom>
        </p:spPr>
      </p:pic>
    </p:spTree>
    <p:extLst>
      <p:ext uri="{BB962C8B-B14F-4D97-AF65-F5344CB8AC3E}">
        <p14:creationId xmlns:p14="http://schemas.microsoft.com/office/powerpoint/2010/main" val="179622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p:bg>
      <p:bgPr>
        <a:solidFill>
          <a:srgbClr val="2B3256"/>
        </a:solidFill>
        <a:effectLst/>
      </p:bgPr>
    </p:bg>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id="{F755F787-822E-DB4C-845E-F1720FCB5460}"/>
              </a:ext>
            </a:extLst>
          </p:cNvPr>
          <p:cNvPicPr>
            <a:picLocks noChangeAspect="1"/>
          </p:cNvPicPr>
          <p:nvPr userDrawn="1"/>
        </p:nvPicPr>
        <p:blipFill>
          <a:blip r:embed="rId2"/>
          <a:stretch>
            <a:fillRect/>
          </a:stretch>
        </p:blipFill>
        <p:spPr>
          <a:xfrm>
            <a:off x="552704" y="554291"/>
            <a:ext cx="1561426" cy="1034278"/>
          </a:xfrm>
          <a:prstGeom prst="rect">
            <a:avLst/>
          </a:prstGeom>
        </p:spPr>
      </p:pic>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3"/>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400" b="1" i="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411265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No Logo)">
    <p:bg>
      <p:bgPr>
        <a:solidFill>
          <a:srgbClr val="2B3256"/>
        </a:solidFill>
        <a:effectLst/>
      </p:bgPr>
    </p:bg>
    <p:spTree>
      <p:nvGrpSpPr>
        <p:cNvPr id="1" name=""/>
        <p:cNvGrpSpPr/>
        <p:nvPr/>
      </p:nvGrpSpPr>
      <p:grpSpPr>
        <a:xfrm>
          <a:off x="0" y="0"/>
          <a:ext cx="0" cy="0"/>
          <a:chOff x="0" y="0"/>
          <a:chExt cx="0" cy="0"/>
        </a:xfrm>
      </p:grpSpPr>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2"/>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400" b="1" i="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103428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id="{B80E9240-C699-AD4F-B2ED-3521083E5252}"/>
              </a:ext>
            </a:extLst>
          </p:cNvPr>
          <p:cNvSpPr>
            <a:spLocks noGrp="1"/>
          </p:cNvSpPr>
          <p:nvPr>
            <p:ph type="sldNum" sz="quarter" idx="4"/>
          </p:nvPr>
        </p:nvSpPr>
        <p:spPr>
          <a:xfrm>
            <a:off x="11208935" y="6466078"/>
            <a:ext cx="714879" cy="365125"/>
          </a:xfrm>
          <a:prstGeom prst="rect">
            <a:avLst/>
          </a:prstGeom>
        </p:spPr>
        <p:txBody>
          <a:bodyPr vert="horz" lIns="91440" tIns="45720" rIns="91440" bIns="45720" rtlCol="0" anchor="ctr"/>
          <a:lstStyle>
            <a:lvl1pPr algn="l">
              <a:defRPr sz="1100">
                <a:solidFill>
                  <a:schemeClr val="bg1"/>
                </a:solidFill>
                <a:latin typeface="PP Object Sans" pitchFamily="2" charset="77"/>
              </a:defRPr>
            </a:lvl1pPr>
          </a:lstStyle>
          <a:p>
            <a:fld id="{1D76CC86-490B-1E4C-AF69-BBD83E4C2C31}" type="slidenum">
              <a:rPr lang="es-ES" smtClean="0"/>
              <a:pPr/>
              <a:t>‹#›</a:t>
            </a:fld>
            <a:endParaRPr lang="es-ES" sz="1100" dirty="0"/>
          </a:p>
        </p:txBody>
      </p:sp>
    </p:spTree>
    <p:extLst>
      <p:ext uri="{BB962C8B-B14F-4D97-AF65-F5344CB8AC3E}">
        <p14:creationId xmlns:p14="http://schemas.microsoft.com/office/powerpoint/2010/main" val="58812895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0" r:id="rId3"/>
    <p:sldLayoutId id="2147483673" r:id="rId4"/>
    <p:sldLayoutId id="2147483671" r:id="rId5"/>
    <p:sldLayoutId id="2147483674" r:id="rId6"/>
    <p:sldLayoutId id="2147483679" r:id="rId7"/>
    <p:sldLayoutId id="2147483675" r:id="rId8"/>
    <p:sldLayoutId id="2147483693" r:id="rId9"/>
    <p:sldLayoutId id="2147483676" r:id="rId10"/>
    <p:sldLayoutId id="2147483658" r:id="rId11"/>
    <p:sldLayoutId id="2147483664" r:id="rId12"/>
    <p:sldLayoutId id="2147483683" r:id="rId13"/>
    <p:sldLayoutId id="2147483678" r:id="rId14"/>
    <p:sldLayoutId id="2147483662" r:id="rId15"/>
    <p:sldLayoutId id="2147483692" r:id="rId16"/>
    <p:sldLayoutId id="2147483684" r:id="rId17"/>
    <p:sldLayoutId id="2147483686" r:id="rId18"/>
    <p:sldLayoutId id="2147483689" r:id="rId19"/>
    <p:sldLayoutId id="2147483660" r:id="rId20"/>
    <p:sldLayoutId id="2147483685" r:id="rId21"/>
    <p:sldLayoutId id="2147483663" r:id="rId22"/>
    <p:sldLayoutId id="2147483677" r:id="rId23"/>
    <p:sldLayoutId id="2147483669" r:id="rId24"/>
    <p:sldLayoutId id="2147483688" r:id="rId25"/>
    <p:sldLayoutId id="2147483659" r:id="rId26"/>
    <p:sldLayoutId id="2147483687" r:id="rId27"/>
    <p:sldLayoutId id="2147483680" r:id="rId28"/>
    <p:sldLayoutId id="2147483681" r:id="rId29"/>
    <p:sldLayoutId id="2147483665" r:id="rId30"/>
    <p:sldLayoutId id="2147483668" r:id="rId3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14.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45BDE-A578-4A3E-8E1B-0AE36B5ABA57}"/>
              </a:ext>
            </a:extLst>
          </p:cNvPr>
          <p:cNvSpPr>
            <a:spLocks noGrp="1"/>
          </p:cNvSpPr>
          <p:nvPr>
            <p:ph type="body" sz="half" idx="2"/>
          </p:nvPr>
        </p:nvSpPr>
        <p:spPr>
          <a:xfrm>
            <a:off x="552450" y="2332140"/>
            <a:ext cx="4959117" cy="3833768"/>
          </a:xfrm>
        </p:spPr>
        <p:txBody>
          <a:bodyPr/>
          <a:lstStyle/>
          <a:p>
            <a:r>
              <a:rPr lang="en-CA" b="0" dirty="0"/>
              <a:t>The carcinogenicity of ‘Occupational Exposure as a Firefighter’ evaluated as part of </a:t>
            </a:r>
            <a:r>
              <a:rPr lang="en-CA" dirty="0"/>
              <a:t>Volume 132 of the IARC </a:t>
            </a:r>
            <a:r>
              <a:rPr lang="en-CA" i="1" dirty="0"/>
              <a:t>Monographs Programme</a:t>
            </a:r>
            <a:r>
              <a:rPr lang="en-CA" b="0" i="1" dirty="0"/>
              <a:t> </a:t>
            </a:r>
            <a:r>
              <a:rPr lang="en-CA" b="0" dirty="0"/>
              <a:t>in June 2022</a:t>
            </a:r>
          </a:p>
          <a:p>
            <a:endParaRPr lang="en-CA" b="0" dirty="0"/>
          </a:p>
          <a:p>
            <a:r>
              <a:rPr lang="en-CA" b="0" dirty="0"/>
              <a:t>The Working Group conducted a </a:t>
            </a:r>
            <a:r>
              <a:rPr lang="en-CA" dirty="0"/>
              <a:t>meta-analysis of epidemiological studies</a:t>
            </a:r>
            <a:r>
              <a:rPr lang="en-CA" b="0" dirty="0"/>
              <a:t> evaluating the association between firefighting and cancer risk</a:t>
            </a:r>
          </a:p>
          <a:p>
            <a:pPr marL="342900" indent="-342900">
              <a:buFont typeface="Arial" panose="020B0604020202020204" pitchFamily="34" charset="0"/>
              <a:buChar char="•"/>
            </a:pPr>
            <a:endParaRPr lang="en-CA" b="0" dirty="0"/>
          </a:p>
          <a:p>
            <a:endParaRPr lang="en-CA" b="0" dirty="0"/>
          </a:p>
          <a:p>
            <a:endParaRPr lang="en-CA" b="0" dirty="0"/>
          </a:p>
        </p:txBody>
      </p:sp>
      <p:sp>
        <p:nvSpPr>
          <p:cNvPr id="6" name="Title 5">
            <a:extLst>
              <a:ext uri="{FF2B5EF4-FFF2-40B4-BE49-F238E27FC236}">
                <a16:creationId xmlns:a16="http://schemas.microsoft.com/office/drawing/2014/main" id="{9FFD7BA5-7CEF-4FF2-97FC-3C41864648C0}"/>
              </a:ext>
            </a:extLst>
          </p:cNvPr>
          <p:cNvSpPr>
            <a:spLocks noGrp="1"/>
          </p:cNvSpPr>
          <p:nvPr>
            <p:ph type="ctrTitle"/>
          </p:nvPr>
        </p:nvSpPr>
        <p:spPr>
          <a:xfrm>
            <a:off x="552703" y="386442"/>
            <a:ext cx="11086847" cy="1643694"/>
          </a:xfrm>
        </p:spPr>
        <p:txBody>
          <a:bodyPr/>
          <a:lstStyle/>
          <a:p>
            <a:r>
              <a:rPr lang="en-CA" dirty="0"/>
              <a:t>Does Firefighting Cause Cancer? A Meta-Analysis for Cancer Hazard Identification</a:t>
            </a:r>
            <a:br>
              <a:rPr lang="en-CA" dirty="0"/>
            </a:br>
            <a:r>
              <a:rPr lang="en-CA" sz="1600" b="0" dirty="0"/>
              <a:t>Dr. Nathan DeBono, Scientist (Epidemiology)</a:t>
            </a:r>
            <a:br>
              <a:rPr lang="en-CA" sz="1600" b="0" dirty="0"/>
            </a:br>
            <a:r>
              <a:rPr lang="en-CA" sz="1600" b="0" dirty="0"/>
              <a:t>IARC </a:t>
            </a:r>
            <a:r>
              <a:rPr lang="en-CA" sz="1600" b="0" i="1" dirty="0"/>
              <a:t>Monographs Programme</a:t>
            </a:r>
            <a:endParaRPr lang="en-GB" i="1" dirty="0"/>
          </a:p>
        </p:txBody>
      </p:sp>
      <p:pic>
        <p:nvPicPr>
          <p:cNvPr id="19" name="Picture 18" descr="A group of people posing for a photo&#10;&#10;Description automatically generated">
            <a:extLst>
              <a:ext uri="{FF2B5EF4-FFF2-40B4-BE49-F238E27FC236}">
                <a16:creationId xmlns:a16="http://schemas.microsoft.com/office/drawing/2014/main" id="{9C618AA2-C334-49B0-8938-DAE2EEEBFB00}"/>
              </a:ext>
            </a:extLst>
          </p:cNvPr>
          <p:cNvPicPr>
            <a:picLocks noChangeAspect="1"/>
          </p:cNvPicPr>
          <p:nvPr/>
        </p:nvPicPr>
        <p:blipFill>
          <a:blip r:embed="rId5"/>
          <a:stretch>
            <a:fillRect/>
          </a:stretch>
        </p:blipFill>
        <p:spPr>
          <a:xfrm>
            <a:off x="5776160" y="2218595"/>
            <a:ext cx="6206203" cy="3307654"/>
          </a:xfrm>
          <a:prstGeom prst="rect">
            <a:avLst/>
          </a:prstGeom>
          <a:ln>
            <a:solidFill>
              <a:schemeClr val="tx1"/>
            </a:solidFill>
          </a:ln>
        </p:spPr>
      </p:pic>
      <p:pic>
        <p:nvPicPr>
          <p:cNvPr id="1026" name="Picture 2">
            <a:extLst>
              <a:ext uri="{FF2B5EF4-FFF2-40B4-BE49-F238E27FC236}">
                <a16:creationId xmlns:a16="http://schemas.microsoft.com/office/drawing/2014/main" id="{ECFC9302-55A9-4AD0-A042-98EB2A91E2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732" b="10181"/>
          <a:stretch/>
        </p:blipFill>
        <p:spPr bwMode="auto">
          <a:xfrm>
            <a:off x="9936584" y="4653500"/>
            <a:ext cx="1702966" cy="2122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0FBE7090-8966-49E6-A27D-226749F91F0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45180217"/>
      </p:ext>
    </p:extLst>
  </p:cSld>
  <p:clrMapOvr>
    <a:masterClrMapping/>
  </p:clrMapOvr>
  <mc:AlternateContent xmlns:mc="http://schemas.openxmlformats.org/markup-compatibility/2006" xmlns:p14="http://schemas.microsoft.com/office/powerpoint/2010/main">
    <mc:Choice Requires="p14">
      <p:transition spd="slow" p14:dur="2000" advTm="29381"/>
    </mc:Choice>
    <mc:Fallback xmlns="">
      <p:transition spd="slow" advTm="29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45BDE-A578-4A3E-8E1B-0AE36B5ABA57}"/>
              </a:ext>
            </a:extLst>
          </p:cNvPr>
          <p:cNvSpPr>
            <a:spLocks noGrp="1"/>
          </p:cNvSpPr>
          <p:nvPr>
            <p:ph type="body" sz="half" idx="2"/>
          </p:nvPr>
        </p:nvSpPr>
        <p:spPr>
          <a:xfrm>
            <a:off x="552450" y="1215345"/>
            <a:ext cx="6361771" cy="5176904"/>
          </a:xfrm>
        </p:spPr>
        <p:txBody>
          <a:bodyPr/>
          <a:lstStyle/>
          <a:p>
            <a:r>
              <a:rPr lang="en-GB" b="0" dirty="0"/>
              <a:t>Systematic literature search identified </a:t>
            </a:r>
            <a:r>
              <a:rPr lang="en-GB" dirty="0"/>
              <a:t>103 human cancer studies </a:t>
            </a:r>
            <a:r>
              <a:rPr lang="en-GB" b="0" dirty="0"/>
              <a:t>for review</a:t>
            </a:r>
          </a:p>
          <a:p>
            <a:endParaRPr lang="en-GB" b="0" dirty="0"/>
          </a:p>
          <a:p>
            <a:r>
              <a:rPr lang="en-GB" b="0" dirty="0"/>
              <a:t>Meta-</a:t>
            </a:r>
            <a:r>
              <a:rPr lang="en-GB" b="0" dirty="0" err="1"/>
              <a:t>analyzed</a:t>
            </a:r>
            <a:r>
              <a:rPr lang="en-GB" b="0" dirty="0"/>
              <a:t> </a:t>
            </a:r>
            <a:r>
              <a:rPr lang="en-GB" dirty="0"/>
              <a:t>35 cohort studies </a:t>
            </a:r>
            <a:r>
              <a:rPr lang="en-GB" b="0" dirty="0"/>
              <a:t>of predominantly male career firefighters from North America, Europe, Oceania, and Asia</a:t>
            </a:r>
          </a:p>
          <a:p>
            <a:r>
              <a:rPr lang="en-GB" b="0" dirty="0"/>
              <a:t> </a:t>
            </a:r>
          </a:p>
          <a:p>
            <a:r>
              <a:rPr lang="en-GB" dirty="0"/>
              <a:t>Meta-Rate Ratios (</a:t>
            </a:r>
            <a:r>
              <a:rPr lang="en-GB" dirty="0" err="1"/>
              <a:t>mRR</a:t>
            </a:r>
            <a:r>
              <a:rPr lang="en-GB" dirty="0"/>
              <a:t>) </a:t>
            </a:r>
            <a:r>
              <a:rPr lang="en-GB" b="0" dirty="0"/>
              <a:t>estimated using random-effects models</a:t>
            </a:r>
          </a:p>
          <a:p>
            <a:pPr marL="342900" indent="-342900">
              <a:buFont typeface="Arial" panose="020B0604020202020204" pitchFamily="34" charset="0"/>
              <a:buChar char="•"/>
            </a:pPr>
            <a:r>
              <a:rPr lang="en-GB" b="0" dirty="0"/>
              <a:t>Meta-regression used for dose-response analyses</a:t>
            </a:r>
          </a:p>
          <a:p>
            <a:pPr marL="342900" indent="-342900">
              <a:buFont typeface="Arial" panose="020B0604020202020204" pitchFamily="34" charset="0"/>
              <a:buChar char="•"/>
            </a:pPr>
            <a:r>
              <a:rPr lang="en-GB" b="0" dirty="0"/>
              <a:t>Conducted ‘Risk of </a:t>
            </a:r>
            <a:r>
              <a:rPr lang="en-GB" b="0" dirty="0" err="1"/>
              <a:t>Bias’</a:t>
            </a:r>
            <a:r>
              <a:rPr lang="en-GB" b="0" dirty="0"/>
              <a:t> assessment</a:t>
            </a:r>
          </a:p>
          <a:p>
            <a:pPr marL="342900" indent="-342900">
              <a:buFont typeface="Arial" panose="020B0604020202020204" pitchFamily="34" charset="0"/>
              <a:buChar char="•"/>
            </a:pPr>
            <a:r>
              <a:rPr lang="en-GB" b="0" dirty="0"/>
              <a:t>Extensive sensitivity analyses</a:t>
            </a:r>
          </a:p>
          <a:p>
            <a:endParaRPr lang="en-GB" dirty="0"/>
          </a:p>
          <a:p>
            <a:endParaRPr lang="en-GB" dirty="0"/>
          </a:p>
        </p:txBody>
      </p:sp>
      <p:sp>
        <p:nvSpPr>
          <p:cNvPr id="6" name="Title 5">
            <a:extLst>
              <a:ext uri="{FF2B5EF4-FFF2-40B4-BE49-F238E27FC236}">
                <a16:creationId xmlns:a16="http://schemas.microsoft.com/office/drawing/2014/main" id="{9FFD7BA5-7CEF-4FF2-97FC-3C41864648C0}"/>
              </a:ext>
            </a:extLst>
          </p:cNvPr>
          <p:cNvSpPr>
            <a:spLocks noGrp="1"/>
          </p:cNvSpPr>
          <p:nvPr>
            <p:ph type="ctrTitle"/>
          </p:nvPr>
        </p:nvSpPr>
        <p:spPr>
          <a:xfrm>
            <a:off x="552703" y="465751"/>
            <a:ext cx="11086847" cy="600699"/>
          </a:xfrm>
        </p:spPr>
        <p:txBody>
          <a:bodyPr/>
          <a:lstStyle/>
          <a:p>
            <a:r>
              <a:rPr lang="en-CA" dirty="0"/>
              <a:t>Meta-Analysis of Human Cancer Studies</a:t>
            </a:r>
            <a:endParaRPr lang="en-GB" dirty="0"/>
          </a:p>
        </p:txBody>
      </p:sp>
      <p:pic>
        <p:nvPicPr>
          <p:cNvPr id="8" name="Picture 7" descr="Map&#10;&#10;Description automatically generated">
            <a:extLst>
              <a:ext uri="{FF2B5EF4-FFF2-40B4-BE49-F238E27FC236}">
                <a16:creationId xmlns:a16="http://schemas.microsoft.com/office/drawing/2014/main" id="{42096DDF-9052-4C96-A56C-CCE58C2B3FB0}"/>
              </a:ext>
            </a:extLst>
          </p:cNvPr>
          <p:cNvPicPr>
            <a:picLocks noChangeAspect="1"/>
          </p:cNvPicPr>
          <p:nvPr/>
        </p:nvPicPr>
        <p:blipFill>
          <a:blip r:embed="rId4"/>
          <a:stretch>
            <a:fillRect/>
          </a:stretch>
        </p:blipFill>
        <p:spPr>
          <a:xfrm>
            <a:off x="6402306" y="2006814"/>
            <a:ext cx="5552083" cy="3509820"/>
          </a:xfrm>
          <a:prstGeom prst="rect">
            <a:avLst/>
          </a:prstGeom>
          <a:ln>
            <a:solidFill>
              <a:schemeClr val="tx1"/>
            </a:solidFill>
          </a:ln>
        </p:spPr>
      </p:pic>
      <p:sp>
        <p:nvSpPr>
          <p:cNvPr id="9" name="TextBox 8">
            <a:extLst>
              <a:ext uri="{FF2B5EF4-FFF2-40B4-BE49-F238E27FC236}">
                <a16:creationId xmlns:a16="http://schemas.microsoft.com/office/drawing/2014/main" id="{4C0C1081-3820-4662-86CA-37A3066B40B0}"/>
              </a:ext>
            </a:extLst>
          </p:cNvPr>
          <p:cNvSpPr txBox="1"/>
          <p:nvPr/>
        </p:nvSpPr>
        <p:spPr>
          <a:xfrm>
            <a:off x="5592618" y="2992582"/>
            <a:ext cx="914400" cy="914400"/>
          </a:xfrm>
          <a:prstGeom prst="rect">
            <a:avLst/>
          </a:prstGeom>
          <a:noFill/>
        </p:spPr>
        <p:txBody>
          <a:bodyPr wrap="square" rtlCol="0">
            <a:spAutoFit/>
          </a:bodyPr>
          <a:lstStyle/>
          <a:p>
            <a:endParaRPr lang="en-GB" dirty="0"/>
          </a:p>
        </p:txBody>
      </p:sp>
      <p:sp>
        <p:nvSpPr>
          <p:cNvPr id="10" name="TextBox 9">
            <a:extLst>
              <a:ext uri="{FF2B5EF4-FFF2-40B4-BE49-F238E27FC236}">
                <a16:creationId xmlns:a16="http://schemas.microsoft.com/office/drawing/2014/main" id="{9480AB90-8E0E-4438-8948-F601C12EC214}"/>
              </a:ext>
            </a:extLst>
          </p:cNvPr>
          <p:cNvSpPr txBox="1"/>
          <p:nvPr/>
        </p:nvSpPr>
        <p:spPr>
          <a:xfrm>
            <a:off x="6402306" y="1339587"/>
            <a:ext cx="5493283" cy="646331"/>
          </a:xfrm>
          <a:prstGeom prst="rect">
            <a:avLst/>
          </a:prstGeom>
          <a:noFill/>
        </p:spPr>
        <p:txBody>
          <a:bodyPr wrap="square" rtlCol="0">
            <a:spAutoFit/>
          </a:bodyPr>
          <a:lstStyle/>
          <a:p>
            <a:r>
              <a:rPr lang="en-CA" b="1" i="1" dirty="0">
                <a:solidFill>
                  <a:schemeClr val="bg1"/>
                </a:solidFill>
              </a:rPr>
              <a:t>Figure 1. Flowchart of the number of literature search results and study exclusions</a:t>
            </a:r>
            <a:endParaRPr lang="en-GB" b="1" i="1" dirty="0">
              <a:solidFill>
                <a:schemeClr val="bg1"/>
              </a:solidFill>
            </a:endParaRPr>
          </a:p>
        </p:txBody>
      </p:sp>
      <p:pic>
        <p:nvPicPr>
          <p:cNvPr id="7" name="Audio 6">
            <a:hlinkClick r:id="" action="ppaction://media"/>
            <a:extLst>
              <a:ext uri="{FF2B5EF4-FFF2-40B4-BE49-F238E27FC236}">
                <a16:creationId xmlns:a16="http://schemas.microsoft.com/office/drawing/2014/main" id="{35574D95-3984-4F6B-9DFF-A6B43A9FB5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0214" y="6159500"/>
            <a:ext cx="609600" cy="609600"/>
          </a:xfrm>
          <a:prstGeom prst="rect">
            <a:avLst/>
          </a:prstGeom>
        </p:spPr>
      </p:pic>
    </p:spTree>
    <p:extLst>
      <p:ext uri="{BB962C8B-B14F-4D97-AF65-F5344CB8AC3E}">
        <p14:creationId xmlns:p14="http://schemas.microsoft.com/office/powerpoint/2010/main" val="2572895489"/>
      </p:ext>
    </p:extLst>
  </p:cSld>
  <p:clrMapOvr>
    <a:masterClrMapping/>
  </p:clrMapOvr>
  <mc:AlternateContent xmlns:mc="http://schemas.openxmlformats.org/markup-compatibility/2006" xmlns:p14="http://schemas.microsoft.com/office/powerpoint/2010/main">
    <mc:Choice Requires="p14">
      <p:transition spd="slow" p14:dur="2000" advTm="63227"/>
    </mc:Choice>
    <mc:Fallback xmlns="">
      <p:transition spd="slow" advTm="6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45BDE-A578-4A3E-8E1B-0AE36B5ABA57}"/>
              </a:ext>
            </a:extLst>
          </p:cNvPr>
          <p:cNvSpPr>
            <a:spLocks noGrp="1"/>
          </p:cNvSpPr>
          <p:nvPr>
            <p:ph type="body" sz="half" idx="2"/>
          </p:nvPr>
        </p:nvSpPr>
        <p:spPr>
          <a:xfrm>
            <a:off x="552450" y="1215345"/>
            <a:ext cx="7104496" cy="5176904"/>
          </a:xfrm>
        </p:spPr>
        <p:txBody>
          <a:bodyPr/>
          <a:lstStyle/>
          <a:p>
            <a:endParaRPr lang="en-GB" dirty="0"/>
          </a:p>
          <a:p>
            <a:endParaRPr lang="en-GB" dirty="0"/>
          </a:p>
        </p:txBody>
      </p:sp>
      <p:sp>
        <p:nvSpPr>
          <p:cNvPr id="6" name="Title 5">
            <a:extLst>
              <a:ext uri="{FF2B5EF4-FFF2-40B4-BE49-F238E27FC236}">
                <a16:creationId xmlns:a16="http://schemas.microsoft.com/office/drawing/2014/main" id="{9FFD7BA5-7CEF-4FF2-97FC-3C41864648C0}"/>
              </a:ext>
            </a:extLst>
          </p:cNvPr>
          <p:cNvSpPr>
            <a:spLocks noGrp="1"/>
          </p:cNvSpPr>
          <p:nvPr>
            <p:ph type="ctrTitle"/>
          </p:nvPr>
        </p:nvSpPr>
        <p:spPr>
          <a:xfrm>
            <a:off x="552703" y="465751"/>
            <a:ext cx="11086847" cy="600699"/>
          </a:xfrm>
        </p:spPr>
        <p:txBody>
          <a:bodyPr/>
          <a:lstStyle/>
          <a:p>
            <a:r>
              <a:rPr lang="en-CA" dirty="0"/>
              <a:t>Key Results</a:t>
            </a:r>
            <a:endParaRPr lang="en-GB" dirty="0"/>
          </a:p>
        </p:txBody>
      </p:sp>
      <p:sp>
        <p:nvSpPr>
          <p:cNvPr id="5" name="Text Placeholder 1">
            <a:extLst>
              <a:ext uri="{FF2B5EF4-FFF2-40B4-BE49-F238E27FC236}">
                <a16:creationId xmlns:a16="http://schemas.microsoft.com/office/drawing/2014/main" id="{D0928936-1036-4773-B85D-7F010B567C99}"/>
              </a:ext>
            </a:extLst>
          </p:cNvPr>
          <p:cNvSpPr txBox="1">
            <a:spLocks/>
          </p:cNvSpPr>
          <p:nvPr/>
        </p:nvSpPr>
        <p:spPr>
          <a:xfrm>
            <a:off x="552450" y="1215345"/>
            <a:ext cx="6361771" cy="51769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bg1"/>
                </a:solidFill>
                <a:latin typeface="PP Object Sa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dirty="0"/>
          </a:p>
          <a:p>
            <a:endParaRPr lang="en-GB" dirty="0"/>
          </a:p>
        </p:txBody>
      </p:sp>
      <p:pic>
        <p:nvPicPr>
          <p:cNvPr id="4" name="Picture 3" descr="Table&#10;&#10;Description automatically generated">
            <a:extLst>
              <a:ext uri="{FF2B5EF4-FFF2-40B4-BE49-F238E27FC236}">
                <a16:creationId xmlns:a16="http://schemas.microsoft.com/office/drawing/2014/main" id="{53ACCD76-62D9-41A1-BC19-36D3636BF9DE}"/>
              </a:ext>
            </a:extLst>
          </p:cNvPr>
          <p:cNvPicPr>
            <a:picLocks noChangeAspect="1"/>
          </p:cNvPicPr>
          <p:nvPr/>
        </p:nvPicPr>
        <p:blipFill>
          <a:blip r:embed="rId4"/>
          <a:stretch>
            <a:fillRect/>
          </a:stretch>
        </p:blipFill>
        <p:spPr>
          <a:xfrm>
            <a:off x="6209483" y="931751"/>
            <a:ext cx="5277667" cy="5752146"/>
          </a:xfrm>
          <a:prstGeom prst="rect">
            <a:avLst/>
          </a:prstGeom>
        </p:spPr>
      </p:pic>
      <p:sp>
        <p:nvSpPr>
          <p:cNvPr id="9" name="TextBox 8">
            <a:extLst>
              <a:ext uri="{FF2B5EF4-FFF2-40B4-BE49-F238E27FC236}">
                <a16:creationId xmlns:a16="http://schemas.microsoft.com/office/drawing/2014/main" id="{3F52186F-A1D0-4FE8-B78A-548611A7CEAB}"/>
              </a:ext>
            </a:extLst>
          </p:cNvPr>
          <p:cNvSpPr txBox="1"/>
          <p:nvPr/>
        </p:nvSpPr>
        <p:spPr>
          <a:xfrm>
            <a:off x="5631860" y="232323"/>
            <a:ext cx="6432911" cy="646331"/>
          </a:xfrm>
          <a:prstGeom prst="rect">
            <a:avLst/>
          </a:prstGeom>
          <a:noFill/>
        </p:spPr>
        <p:txBody>
          <a:bodyPr wrap="square" rtlCol="0">
            <a:spAutoFit/>
          </a:bodyPr>
          <a:lstStyle/>
          <a:p>
            <a:r>
              <a:rPr lang="en-CA" b="1" i="1" dirty="0">
                <a:solidFill>
                  <a:schemeClr val="bg1"/>
                </a:solidFill>
              </a:rPr>
              <a:t>Table 1. Meta-Rate Ratios for ever-employment as a male career firefighter compared to an external referent</a:t>
            </a:r>
            <a:endParaRPr lang="en-GB" b="1" i="1" dirty="0">
              <a:solidFill>
                <a:schemeClr val="bg1"/>
              </a:solidFill>
            </a:endParaRPr>
          </a:p>
        </p:txBody>
      </p:sp>
      <p:sp>
        <p:nvSpPr>
          <p:cNvPr id="10" name="Text Placeholder 1">
            <a:extLst>
              <a:ext uri="{FF2B5EF4-FFF2-40B4-BE49-F238E27FC236}">
                <a16:creationId xmlns:a16="http://schemas.microsoft.com/office/drawing/2014/main" id="{50433A5B-6365-4B60-B86B-DDBA3C1B62EC}"/>
              </a:ext>
            </a:extLst>
          </p:cNvPr>
          <p:cNvSpPr txBox="1">
            <a:spLocks/>
          </p:cNvSpPr>
          <p:nvPr/>
        </p:nvSpPr>
        <p:spPr>
          <a:xfrm>
            <a:off x="704850" y="1367745"/>
            <a:ext cx="4261433" cy="51769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bg1"/>
                </a:solidFill>
                <a:latin typeface="PP Object Sa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b="0" dirty="0"/>
              <a:t>Positive associations between ‘ever’ employment as a firefighter and incidence of:</a:t>
            </a:r>
          </a:p>
          <a:p>
            <a:pPr marL="342900" indent="-342900">
              <a:buFontTx/>
              <a:buChar char="-"/>
            </a:pPr>
            <a:r>
              <a:rPr lang="en-GB" b="0" dirty="0"/>
              <a:t>Mesothelioma</a:t>
            </a:r>
          </a:p>
          <a:p>
            <a:pPr marL="342900" indent="-342900">
              <a:buFontTx/>
              <a:buChar char="-"/>
            </a:pPr>
            <a:r>
              <a:rPr lang="en-GB" b="0" dirty="0"/>
              <a:t>Bladder </a:t>
            </a:r>
          </a:p>
          <a:p>
            <a:pPr marL="342900" indent="-342900">
              <a:buFontTx/>
              <a:buChar char="-"/>
            </a:pPr>
            <a:r>
              <a:rPr lang="en-GB" b="0" dirty="0"/>
              <a:t>Testis</a:t>
            </a:r>
          </a:p>
          <a:p>
            <a:pPr marL="342900" indent="-342900">
              <a:buFontTx/>
              <a:buChar char="-"/>
            </a:pPr>
            <a:r>
              <a:rPr lang="en-GB" b="0" dirty="0"/>
              <a:t>Melanoma</a:t>
            </a:r>
          </a:p>
          <a:p>
            <a:pPr marL="342900" indent="-342900">
              <a:buFontTx/>
              <a:buChar char="-"/>
            </a:pPr>
            <a:r>
              <a:rPr lang="en-GB" b="0" dirty="0"/>
              <a:t>Prostate</a:t>
            </a:r>
          </a:p>
          <a:p>
            <a:pPr marL="342900" indent="-342900">
              <a:buFontTx/>
              <a:buChar char="-"/>
            </a:pPr>
            <a:r>
              <a:rPr lang="en-GB" b="0" dirty="0"/>
              <a:t>Colon</a:t>
            </a:r>
          </a:p>
          <a:p>
            <a:pPr marL="342900" indent="-342900">
              <a:buFontTx/>
              <a:buChar char="-"/>
            </a:pPr>
            <a:r>
              <a:rPr lang="en-GB" b="0" dirty="0"/>
              <a:t>Non-Hodgkin lymphoma</a:t>
            </a:r>
          </a:p>
          <a:p>
            <a:pPr marL="342900" indent="-342900">
              <a:buFontTx/>
              <a:buChar char="-"/>
            </a:pPr>
            <a:endParaRPr lang="en-GB" b="0" dirty="0"/>
          </a:p>
          <a:p>
            <a:r>
              <a:rPr lang="en-GB" b="0" dirty="0"/>
              <a:t>No evidence of increased risk of lung cancer</a:t>
            </a:r>
          </a:p>
          <a:p>
            <a:pPr marL="342900" indent="-342900">
              <a:buFontTx/>
              <a:buChar char="-"/>
            </a:pPr>
            <a:endParaRPr lang="en-GB" b="0" dirty="0"/>
          </a:p>
          <a:p>
            <a:pPr marL="342900" indent="-342900">
              <a:buFontTx/>
              <a:buChar char="-"/>
            </a:pPr>
            <a:endParaRPr lang="en-GB" b="0" dirty="0"/>
          </a:p>
          <a:p>
            <a:pPr marL="342900" indent="-342900">
              <a:buFontTx/>
              <a:buChar char="-"/>
            </a:pPr>
            <a:endParaRPr lang="en-GB" b="0" dirty="0"/>
          </a:p>
          <a:p>
            <a:pPr marL="342900" indent="-342900">
              <a:buFontTx/>
              <a:buChar char="-"/>
            </a:pPr>
            <a:endParaRPr lang="en-GB" b="0" dirty="0"/>
          </a:p>
        </p:txBody>
      </p:sp>
      <p:pic>
        <p:nvPicPr>
          <p:cNvPr id="11" name="Audio 10">
            <a:hlinkClick r:id="" action="ppaction://media"/>
            <a:extLst>
              <a:ext uri="{FF2B5EF4-FFF2-40B4-BE49-F238E27FC236}">
                <a16:creationId xmlns:a16="http://schemas.microsoft.com/office/drawing/2014/main" id="{D0708279-4953-484D-BA82-F4220C4250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86395424"/>
      </p:ext>
    </p:extLst>
  </p:cSld>
  <p:clrMapOvr>
    <a:masterClrMapping/>
  </p:clrMapOvr>
  <mc:AlternateContent xmlns:mc="http://schemas.openxmlformats.org/markup-compatibility/2006" xmlns:p14="http://schemas.microsoft.com/office/powerpoint/2010/main">
    <mc:Choice Requires="p14">
      <p:transition spd="slow" p14:dur="2000" advTm="36488"/>
    </mc:Choice>
    <mc:Fallback xmlns="">
      <p:transition spd="slow" advTm="36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45BDE-A578-4A3E-8E1B-0AE36B5ABA57}"/>
              </a:ext>
            </a:extLst>
          </p:cNvPr>
          <p:cNvSpPr>
            <a:spLocks noGrp="1"/>
          </p:cNvSpPr>
          <p:nvPr>
            <p:ph type="body" sz="half" idx="2"/>
          </p:nvPr>
        </p:nvSpPr>
        <p:spPr>
          <a:xfrm>
            <a:off x="552449" y="1215345"/>
            <a:ext cx="11087102" cy="4449005"/>
          </a:xfrm>
        </p:spPr>
        <p:txBody>
          <a:bodyPr/>
          <a:lstStyle/>
          <a:p>
            <a:endParaRPr lang="en-GB" b="0" dirty="0"/>
          </a:p>
          <a:p>
            <a:endParaRPr lang="en-GB" dirty="0"/>
          </a:p>
        </p:txBody>
      </p:sp>
      <p:sp>
        <p:nvSpPr>
          <p:cNvPr id="6" name="Title 5">
            <a:extLst>
              <a:ext uri="{FF2B5EF4-FFF2-40B4-BE49-F238E27FC236}">
                <a16:creationId xmlns:a16="http://schemas.microsoft.com/office/drawing/2014/main" id="{9FFD7BA5-7CEF-4FF2-97FC-3C41864648C0}"/>
              </a:ext>
            </a:extLst>
          </p:cNvPr>
          <p:cNvSpPr>
            <a:spLocks noGrp="1"/>
          </p:cNvSpPr>
          <p:nvPr>
            <p:ph type="ctrTitle"/>
          </p:nvPr>
        </p:nvSpPr>
        <p:spPr>
          <a:xfrm>
            <a:off x="552703" y="465751"/>
            <a:ext cx="11086847" cy="600699"/>
          </a:xfrm>
        </p:spPr>
        <p:txBody>
          <a:bodyPr/>
          <a:lstStyle/>
          <a:p>
            <a:r>
              <a:rPr lang="en-CA" dirty="0"/>
              <a:t>Mesothelioma and Bladder Cancer</a:t>
            </a:r>
            <a:endParaRPr lang="en-GB" dirty="0"/>
          </a:p>
        </p:txBody>
      </p:sp>
      <p:sp>
        <p:nvSpPr>
          <p:cNvPr id="9" name="Text Placeholder 1">
            <a:extLst>
              <a:ext uri="{FF2B5EF4-FFF2-40B4-BE49-F238E27FC236}">
                <a16:creationId xmlns:a16="http://schemas.microsoft.com/office/drawing/2014/main" id="{FBCB3EA9-017A-4246-8532-554CD925752D}"/>
              </a:ext>
            </a:extLst>
          </p:cNvPr>
          <p:cNvSpPr txBox="1">
            <a:spLocks/>
          </p:cNvSpPr>
          <p:nvPr/>
        </p:nvSpPr>
        <p:spPr>
          <a:xfrm>
            <a:off x="552703" y="4673097"/>
            <a:ext cx="7819510" cy="19825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bg1"/>
                </a:solidFill>
                <a:latin typeface="PP Object Sa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b="0" dirty="0" err="1"/>
              <a:t>mRR</a:t>
            </a:r>
            <a:r>
              <a:rPr lang="en-GB" b="0" dirty="0"/>
              <a:t> 1.58 (95% CI 1.14-2.20, I</a:t>
            </a:r>
            <a:r>
              <a:rPr lang="en-GB" b="0" baseline="30000" dirty="0"/>
              <a:t>2</a:t>
            </a:r>
            <a:r>
              <a:rPr lang="en-GB" b="0" dirty="0"/>
              <a:t> = 8%)</a:t>
            </a:r>
          </a:p>
          <a:p>
            <a:endParaRPr lang="en-GB" b="0" dirty="0"/>
          </a:p>
          <a:p>
            <a:r>
              <a:rPr lang="en-GB" b="0" dirty="0"/>
              <a:t>- Statistically precise estimates</a:t>
            </a:r>
          </a:p>
          <a:p>
            <a:r>
              <a:rPr lang="en-GB" b="0" dirty="0"/>
              <a:t>- No or little between-study heterogeneity</a:t>
            </a:r>
          </a:p>
          <a:p>
            <a:r>
              <a:rPr lang="en-GB" b="0" dirty="0"/>
              <a:t>- Robust in sensitivity analyses</a:t>
            </a:r>
          </a:p>
          <a:p>
            <a:endParaRPr lang="en-GB" b="0" dirty="0"/>
          </a:p>
          <a:p>
            <a:pPr marL="342900" indent="-342900">
              <a:buFontTx/>
              <a:buChar char="-"/>
            </a:pPr>
            <a:endParaRPr lang="en-GB" b="0" dirty="0"/>
          </a:p>
          <a:p>
            <a:pPr marL="342900" indent="-342900">
              <a:buFontTx/>
              <a:buChar char="-"/>
            </a:pPr>
            <a:endParaRPr lang="en-GB" b="0" dirty="0"/>
          </a:p>
          <a:p>
            <a:pPr marL="342900" indent="-342900">
              <a:buFontTx/>
              <a:buChar char="-"/>
            </a:pPr>
            <a:endParaRPr lang="en-GB" b="0" dirty="0"/>
          </a:p>
          <a:p>
            <a:pPr marL="342900" indent="-342900">
              <a:buFontTx/>
              <a:buChar char="-"/>
            </a:pPr>
            <a:endParaRPr lang="en-GB" b="0" dirty="0"/>
          </a:p>
        </p:txBody>
      </p:sp>
      <p:sp>
        <p:nvSpPr>
          <p:cNvPr id="10" name="Text Placeholder 1">
            <a:extLst>
              <a:ext uri="{FF2B5EF4-FFF2-40B4-BE49-F238E27FC236}">
                <a16:creationId xmlns:a16="http://schemas.microsoft.com/office/drawing/2014/main" id="{E6FFE251-CE28-44E3-9B33-8E3B1EB48323}"/>
              </a:ext>
            </a:extLst>
          </p:cNvPr>
          <p:cNvSpPr txBox="1">
            <a:spLocks/>
          </p:cNvSpPr>
          <p:nvPr/>
        </p:nvSpPr>
        <p:spPr>
          <a:xfrm>
            <a:off x="6575234" y="4673609"/>
            <a:ext cx="4745295" cy="198250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bg1"/>
                </a:solidFill>
                <a:latin typeface="PP Object Sa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b="0" dirty="0" err="1"/>
              <a:t>mRR</a:t>
            </a:r>
            <a:r>
              <a:rPr lang="en-GB" b="0" dirty="0"/>
              <a:t> 1.16 (95% CI 1.08-1.26, I</a:t>
            </a:r>
            <a:r>
              <a:rPr lang="en-GB" b="0" baseline="30000" dirty="0"/>
              <a:t>2</a:t>
            </a:r>
            <a:r>
              <a:rPr lang="en-GB" b="0" dirty="0"/>
              <a:t> = 0%)</a:t>
            </a:r>
          </a:p>
          <a:p>
            <a:pPr marL="342900" indent="-342900">
              <a:buFontTx/>
              <a:buChar char="-"/>
            </a:pPr>
            <a:endParaRPr lang="en-GB" b="0" dirty="0"/>
          </a:p>
          <a:p>
            <a:pPr marL="342900" indent="-342900">
              <a:buFontTx/>
              <a:buChar char="-"/>
            </a:pPr>
            <a:endParaRPr lang="en-GB" b="0" dirty="0"/>
          </a:p>
          <a:p>
            <a:pPr marL="342900" indent="-342900">
              <a:buFontTx/>
              <a:buChar char="-"/>
            </a:pPr>
            <a:endParaRPr lang="en-GB" b="0" dirty="0"/>
          </a:p>
          <a:p>
            <a:pPr marL="342900" indent="-342900">
              <a:buFontTx/>
              <a:buChar char="-"/>
            </a:pPr>
            <a:endParaRPr lang="en-GB" b="0" dirty="0"/>
          </a:p>
        </p:txBody>
      </p:sp>
      <p:pic>
        <p:nvPicPr>
          <p:cNvPr id="12" name="Picture 11" descr="Chart, box and whisker chart&#10;&#10;Description automatically generated">
            <a:extLst>
              <a:ext uri="{FF2B5EF4-FFF2-40B4-BE49-F238E27FC236}">
                <a16:creationId xmlns:a16="http://schemas.microsoft.com/office/drawing/2014/main" id="{C0CB05B8-63E8-4282-AD3B-78EA25A1B088}"/>
              </a:ext>
            </a:extLst>
          </p:cNvPr>
          <p:cNvPicPr>
            <a:picLocks noChangeAspect="1"/>
          </p:cNvPicPr>
          <p:nvPr/>
        </p:nvPicPr>
        <p:blipFill>
          <a:blip r:embed="rId4"/>
          <a:stretch>
            <a:fillRect/>
          </a:stretch>
        </p:blipFill>
        <p:spPr>
          <a:xfrm>
            <a:off x="6575234" y="1307706"/>
            <a:ext cx="5180365" cy="3265882"/>
          </a:xfrm>
          <a:prstGeom prst="rect">
            <a:avLst/>
          </a:prstGeom>
        </p:spPr>
      </p:pic>
      <p:pic>
        <p:nvPicPr>
          <p:cNvPr id="14" name="Picture 13" descr="Chart, box and whisker chart&#10;&#10;Description automatically generated">
            <a:extLst>
              <a:ext uri="{FF2B5EF4-FFF2-40B4-BE49-F238E27FC236}">
                <a16:creationId xmlns:a16="http://schemas.microsoft.com/office/drawing/2014/main" id="{7459A0A8-7D81-44D1-BEFA-28B7C28CAB1C}"/>
              </a:ext>
            </a:extLst>
          </p:cNvPr>
          <p:cNvPicPr>
            <a:picLocks noChangeAspect="1"/>
          </p:cNvPicPr>
          <p:nvPr/>
        </p:nvPicPr>
        <p:blipFill>
          <a:blip r:embed="rId5"/>
          <a:stretch>
            <a:fillRect/>
          </a:stretch>
        </p:blipFill>
        <p:spPr>
          <a:xfrm>
            <a:off x="436401" y="1307708"/>
            <a:ext cx="5914589" cy="3265881"/>
          </a:xfrm>
          <a:prstGeom prst="rect">
            <a:avLst/>
          </a:prstGeom>
        </p:spPr>
      </p:pic>
      <p:pic>
        <p:nvPicPr>
          <p:cNvPr id="7" name="Audio 6">
            <a:hlinkClick r:id="" action="ppaction://media"/>
            <a:extLst>
              <a:ext uri="{FF2B5EF4-FFF2-40B4-BE49-F238E27FC236}">
                <a16:creationId xmlns:a16="http://schemas.microsoft.com/office/drawing/2014/main" id="{D173FDA2-15C9-4B92-BC7D-121153896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5596618"/>
      </p:ext>
    </p:extLst>
  </p:cSld>
  <p:clrMapOvr>
    <a:masterClrMapping/>
  </p:clrMapOvr>
  <mc:AlternateContent xmlns:mc="http://schemas.openxmlformats.org/markup-compatibility/2006" xmlns:p14="http://schemas.microsoft.com/office/powerpoint/2010/main">
    <mc:Choice Requires="p14">
      <p:transition spd="slow" p14:dur="2000" advTm="29408"/>
    </mc:Choice>
    <mc:Fallback xmlns="">
      <p:transition spd="slow" advTm="29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BF530F-0AB7-4D56-8688-48CE7DCB04B1}"/>
              </a:ext>
            </a:extLst>
          </p:cNvPr>
          <p:cNvSpPr>
            <a:spLocks noGrp="1"/>
          </p:cNvSpPr>
          <p:nvPr>
            <p:ph type="ctrTitle"/>
          </p:nvPr>
        </p:nvSpPr>
        <p:spPr>
          <a:xfrm>
            <a:off x="552703" y="465751"/>
            <a:ext cx="11086847" cy="600699"/>
          </a:xfrm>
        </p:spPr>
        <p:txBody>
          <a:bodyPr/>
          <a:lstStyle/>
          <a:p>
            <a:r>
              <a:rPr lang="en-CA" dirty="0"/>
              <a:t>Conclusion</a:t>
            </a:r>
            <a:endParaRPr lang="en-GB" dirty="0"/>
          </a:p>
        </p:txBody>
      </p:sp>
      <p:pic>
        <p:nvPicPr>
          <p:cNvPr id="10" name="Picture 9">
            <a:extLst>
              <a:ext uri="{FF2B5EF4-FFF2-40B4-BE49-F238E27FC236}">
                <a16:creationId xmlns:a16="http://schemas.microsoft.com/office/drawing/2014/main" id="{EC11DA49-18CA-44DE-A1DB-6553CD12385D}"/>
              </a:ext>
            </a:extLst>
          </p:cNvPr>
          <p:cNvPicPr>
            <a:picLocks noChangeAspect="1"/>
          </p:cNvPicPr>
          <p:nvPr/>
        </p:nvPicPr>
        <p:blipFill>
          <a:blip r:embed="rId5"/>
          <a:stretch>
            <a:fillRect/>
          </a:stretch>
        </p:blipFill>
        <p:spPr>
          <a:xfrm>
            <a:off x="5100506" y="604109"/>
            <a:ext cx="4332486" cy="5664478"/>
          </a:xfrm>
          <a:prstGeom prst="rect">
            <a:avLst/>
          </a:prstGeom>
        </p:spPr>
      </p:pic>
      <p:sp>
        <p:nvSpPr>
          <p:cNvPr id="8" name="Text Placeholder 1">
            <a:extLst>
              <a:ext uri="{FF2B5EF4-FFF2-40B4-BE49-F238E27FC236}">
                <a16:creationId xmlns:a16="http://schemas.microsoft.com/office/drawing/2014/main" id="{5676F0E7-17FD-4DC6-BFA3-0A6F21C33676}"/>
              </a:ext>
            </a:extLst>
          </p:cNvPr>
          <p:cNvSpPr txBox="1">
            <a:spLocks/>
          </p:cNvSpPr>
          <p:nvPr/>
        </p:nvSpPr>
        <p:spPr>
          <a:xfrm>
            <a:off x="552449" y="1409350"/>
            <a:ext cx="4548057" cy="45552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000" dirty="0">
                <a:solidFill>
                  <a:schemeClr val="bg1"/>
                </a:solidFill>
                <a:latin typeface="PP Object Sans" panose="00000500000000000000" pitchFamily="2" charset="0"/>
              </a:rPr>
              <a:t>Occupational exposure as a firefighter classified as carcinogenic to humans (Group 1)</a:t>
            </a:r>
          </a:p>
          <a:p>
            <a:pPr marL="0" indent="0">
              <a:buNone/>
            </a:pPr>
            <a:endParaRPr lang="en-CA" sz="2000" dirty="0">
              <a:solidFill>
                <a:schemeClr val="bg1"/>
              </a:solidFill>
              <a:latin typeface="PP Object Sans" panose="00000500000000000000" pitchFamily="2" charset="0"/>
            </a:endParaRPr>
          </a:p>
          <a:p>
            <a:pPr marL="0" indent="0">
              <a:buNone/>
            </a:pPr>
            <a:r>
              <a:rPr lang="en-CA" sz="2000" dirty="0">
                <a:solidFill>
                  <a:schemeClr val="bg1"/>
                </a:solidFill>
                <a:latin typeface="PP Object Sans" panose="00000500000000000000" pitchFamily="2" charset="0"/>
              </a:rPr>
              <a:t>Meta-analysis was a critical component of the broader monograph evaluation</a:t>
            </a:r>
          </a:p>
          <a:p>
            <a:pPr marL="0" indent="0">
              <a:buNone/>
            </a:pPr>
            <a:endParaRPr lang="en-CA" sz="2000" dirty="0">
              <a:solidFill>
                <a:schemeClr val="bg1"/>
              </a:solidFill>
              <a:latin typeface="PP Object Sans" panose="00000500000000000000" pitchFamily="2" charset="0"/>
            </a:endParaRPr>
          </a:p>
          <a:p>
            <a:pPr marL="0" indent="0">
              <a:buNone/>
            </a:pPr>
            <a:endParaRPr lang="en-CA" sz="2000" dirty="0">
              <a:solidFill>
                <a:schemeClr val="bg1"/>
              </a:solidFill>
              <a:latin typeface="PP Object Sans" panose="00000500000000000000" pitchFamily="2" charset="0"/>
            </a:endParaRPr>
          </a:p>
          <a:p>
            <a:endParaRPr lang="en-CA" sz="2000" dirty="0">
              <a:solidFill>
                <a:schemeClr val="bg1"/>
              </a:solidFill>
            </a:endParaRPr>
          </a:p>
          <a:p>
            <a:endParaRPr lang="en-CA" sz="2000" dirty="0">
              <a:solidFill>
                <a:schemeClr val="bg1"/>
              </a:solidFill>
            </a:endParaRPr>
          </a:p>
        </p:txBody>
      </p:sp>
      <p:sp>
        <p:nvSpPr>
          <p:cNvPr id="2" name="TextBox 1">
            <a:extLst>
              <a:ext uri="{FF2B5EF4-FFF2-40B4-BE49-F238E27FC236}">
                <a16:creationId xmlns:a16="http://schemas.microsoft.com/office/drawing/2014/main" id="{EEF2C8A3-FD21-4A65-8748-8ED5B3BE1BF1}"/>
              </a:ext>
            </a:extLst>
          </p:cNvPr>
          <p:cNvSpPr txBox="1"/>
          <p:nvPr/>
        </p:nvSpPr>
        <p:spPr>
          <a:xfrm>
            <a:off x="552703" y="5041242"/>
            <a:ext cx="4009939" cy="923330"/>
          </a:xfrm>
          <a:prstGeom prst="rect">
            <a:avLst/>
          </a:prstGeom>
          <a:noFill/>
        </p:spPr>
        <p:txBody>
          <a:bodyPr wrap="square" rtlCol="0">
            <a:spAutoFit/>
          </a:bodyPr>
          <a:lstStyle/>
          <a:p>
            <a:r>
              <a:rPr lang="en-CA" b="1" dirty="0">
                <a:solidFill>
                  <a:schemeClr val="bg1"/>
                </a:solidFill>
              </a:rPr>
              <a:t>Contact: </a:t>
            </a:r>
          </a:p>
          <a:p>
            <a:r>
              <a:rPr lang="en-CA" dirty="0">
                <a:solidFill>
                  <a:schemeClr val="bg1"/>
                </a:solidFill>
              </a:rPr>
              <a:t>Dr. Nathan DeBono, PhD</a:t>
            </a:r>
          </a:p>
          <a:p>
            <a:r>
              <a:rPr lang="en-CA" dirty="0">
                <a:solidFill>
                  <a:schemeClr val="bg1"/>
                </a:solidFill>
              </a:rPr>
              <a:t>debonon@iarc.who.int</a:t>
            </a:r>
            <a:endParaRPr lang="en-GB" dirty="0">
              <a:solidFill>
                <a:schemeClr val="bg1"/>
              </a:solidFill>
            </a:endParaRPr>
          </a:p>
        </p:txBody>
      </p:sp>
      <p:pic>
        <p:nvPicPr>
          <p:cNvPr id="7" name="Audio 6">
            <a:hlinkClick r:id="" action="ppaction://media"/>
            <a:extLst>
              <a:ext uri="{FF2B5EF4-FFF2-40B4-BE49-F238E27FC236}">
                <a16:creationId xmlns:a16="http://schemas.microsoft.com/office/drawing/2014/main" id="{35861F6B-DAD9-4178-96A6-7CC01DCB99B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72684105"/>
      </p:ext>
    </p:extLst>
  </p:cSld>
  <p:clrMapOvr>
    <a:masterClrMapping/>
  </p:clrMapOvr>
  <mc:AlternateContent xmlns:mc="http://schemas.openxmlformats.org/markup-compatibility/2006" xmlns:p14="http://schemas.microsoft.com/office/powerpoint/2010/main">
    <mc:Choice Requires="p14">
      <p:transition spd="slow" p14:dur="2000" advTm="21913"/>
    </mc:Choice>
    <mc:Fallback xmlns="">
      <p:transition spd="slow" advTm="21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2"/>
</p:tagLst>
</file>

<file path=ppt/tags/tag2.xml><?xml version="1.0" encoding="utf-8"?>
<p:tagLst xmlns:a="http://schemas.openxmlformats.org/drawingml/2006/main" xmlns:r="http://schemas.openxmlformats.org/officeDocument/2006/relationships" xmlns:p="http://schemas.openxmlformats.org/presentationml/2006/main">
  <p:tag name="TIMING" val="|31.9|1|4.4|2.8|2.5|0.7"/>
</p:tagLst>
</file>

<file path=ppt/theme/theme1.xml><?xml version="1.0" encoding="utf-8"?>
<a:theme xmlns:a="http://schemas.openxmlformats.org/drawingml/2006/main" name="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PP Object Sans Light">
      <a:majorFont>
        <a:latin typeface="PP Object Sans Light"/>
        <a:ea typeface=""/>
        <a:cs typeface=""/>
      </a:majorFont>
      <a:minorFont>
        <a:latin typeface="PP Object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VI powerpoint slides_renamed_2021-10-25.potx  -  Read-Only" id="{C7434F58-0131-44D5-BA59-4CDFF94AC329}" vid="{48392B42-7559-4798-B7B1-CC7450C600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BFE1832B8DD4CAF530CF92ED4AB1A" ma:contentTypeVersion="9" ma:contentTypeDescription="Create a new document." ma:contentTypeScope="" ma:versionID="681dc14871f7463257d30a5442082b25">
  <xsd:schema xmlns:xsd="http://www.w3.org/2001/XMLSchema" xmlns:xs="http://www.w3.org/2001/XMLSchema" xmlns:p="http://schemas.microsoft.com/office/2006/metadata/properties" xmlns:ns2="9011f75a-37a6-4075-88b7-0b383ab0e182" xmlns:ns3="e83f6244-5743-46bb-8998-a1b75b616a34" targetNamespace="http://schemas.microsoft.com/office/2006/metadata/properties" ma:root="true" ma:fieldsID="c14ce3789e6852db920f2eb05416ed11" ns2:_="" ns3:_="">
    <xsd:import namespace="9011f75a-37a6-4075-88b7-0b383ab0e182"/>
    <xsd:import namespace="e83f6244-5743-46bb-8998-a1b75b616a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1f75a-37a6-4075-88b7-0b383ab0e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3f6244-5743-46bb-8998-a1b75b616a3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2AA3AF-2728-46B4-ACA3-32C75C5031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11f75a-37a6-4075-88b7-0b383ab0e182"/>
    <ds:schemaRef ds:uri="e83f6244-5743-46bb-8998-a1b75b616a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022FF6-2A79-49EE-BC65-5A23BE7B8DF8}">
  <ds:schemaRefs>
    <ds:schemaRef ds:uri="http://purl.org/dc/terms/"/>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f498459a-8748-4502-a4b8-39c3e7d66e00"/>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3F3BF28A-72C3-44AC-A280-1DE87B759B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 presentation</Template>
  <TotalTime>13900</TotalTime>
  <Words>271</Words>
  <Application>Microsoft Office PowerPoint</Application>
  <PresentationFormat>Widescreen</PresentationFormat>
  <Paragraphs>50</Paragraphs>
  <Slides>5</Slides>
  <Notes>0</Notes>
  <HiddenSlides>0</HiddenSlides>
  <MMClips>5</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Tema de Office</vt:lpstr>
      <vt:lpstr>Does Firefighting Cause Cancer? A Meta-Analysis for Cancer Hazard Identification Dr. Nathan DeBono, Scientist (Epidemiology) IARC Monographs Programme</vt:lpstr>
      <vt:lpstr>Meta-Analysis of Human Cancer Studies</vt:lpstr>
      <vt:lpstr>Key Results</vt:lpstr>
      <vt:lpstr>Mesothelioma and Bladder Cancer</vt:lpstr>
      <vt:lpstr>Conclusion</vt:lpstr>
    </vt:vector>
  </TitlesOfParts>
  <Company>IARC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Contribution of mechanistic evidence for carcinogens classification. </dc:title>
  <dc:creator>Aline De Conti</dc:creator>
  <cp:lastModifiedBy>Nathan DeBono</cp:lastModifiedBy>
  <cp:revision>90</cp:revision>
  <dcterms:created xsi:type="dcterms:W3CDTF">2021-10-27T13:41:46Z</dcterms:created>
  <dcterms:modified xsi:type="dcterms:W3CDTF">2022-09-12T20:32:47Z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0x01010023EBFE1832B8DD4CAF530CF92ED4AB1A</vt:lpwstr>
  </property>
</Properties>
</file>