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14"/>
  </p:notesMasterIdLst>
  <p:sldIdLst>
    <p:sldId id="256" r:id="rId6"/>
    <p:sldId id="265" r:id="rId7"/>
    <p:sldId id="266" r:id="rId8"/>
    <p:sldId id="267" r:id="rId9"/>
    <p:sldId id="268" r:id="rId10"/>
    <p:sldId id="269" r:id="rId11"/>
    <p:sldId id="271" r:id="rId12"/>
    <p:sldId id="270" r:id="rId1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7F65"/>
    <a:srgbClr val="F8CAAD"/>
    <a:srgbClr val="BA5511"/>
    <a:srgbClr val="2B3255"/>
    <a:srgbClr val="2B3256"/>
    <a:srgbClr val="2C3253"/>
    <a:srgbClr val="D27E64"/>
    <a:srgbClr val="DE9178"/>
    <a:srgbClr val="F09C81"/>
    <a:srgbClr val="EFED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73589"/>
  </p:normalViewPr>
  <p:slideViewPr>
    <p:cSldViewPr snapToGrid="0" snapToObjects="1">
      <p:cViewPr varScale="1">
        <p:scale>
          <a:sx n="48" d="100"/>
          <a:sy n="48" d="100"/>
        </p:scale>
        <p:origin x="129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1" Type="http://schemas.openxmlformats.org/officeDocument/2006/relationships/slide" Target="slides/slide6.xml"/><Relationship Id="rId6" Type="http://schemas.openxmlformats.org/officeDocument/2006/relationships/slide" Target="slides/slide1.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476A9-43C1-6C42-BF05-BC0F0699F522}" type="datetimeFigureOut">
              <a:rPr lang="es-ES" smtClean="0"/>
              <a:t>12/09/2022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261A2-AA1C-4540-9C31-ACF18D8D8F89}" type="slidenum">
              <a:rPr lang="es-ES" smtClean="0"/>
              <a:t>‹#›</a:t>
            </a:fld>
            <a:endParaRPr lang="es-ES"/>
          </a:p>
        </p:txBody>
      </p:sp>
    </p:spTree>
    <p:extLst>
      <p:ext uri="{BB962C8B-B14F-4D97-AF65-F5344CB8AC3E}">
        <p14:creationId xmlns:p14="http://schemas.microsoft.com/office/powerpoint/2010/main" val="320710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7261A2-AA1C-4540-9C31-ACF18D8D8F89}" type="slidenum">
              <a:rPr lang="es-ES" smtClean="0"/>
              <a:t>1</a:t>
            </a:fld>
            <a:endParaRPr lang="es-ES"/>
          </a:p>
        </p:txBody>
      </p:sp>
    </p:spTree>
    <p:extLst>
      <p:ext uri="{BB962C8B-B14F-4D97-AF65-F5344CB8AC3E}">
        <p14:creationId xmlns:p14="http://schemas.microsoft.com/office/powerpoint/2010/main" val="2950400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6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17261A2-AA1C-4540-9C31-ACF18D8D8F89}" type="slidenum">
              <a:rPr lang="es-ES" smtClean="0"/>
              <a:t>2</a:t>
            </a:fld>
            <a:endParaRPr lang="es-ES"/>
          </a:p>
        </p:txBody>
      </p:sp>
    </p:spTree>
    <p:extLst>
      <p:ext uri="{BB962C8B-B14F-4D97-AF65-F5344CB8AC3E}">
        <p14:creationId xmlns:p14="http://schemas.microsoft.com/office/powerpoint/2010/main" val="2833139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7261A2-AA1C-4540-9C31-ACF18D8D8F89}" type="slidenum">
              <a:rPr lang="es-ES" smtClean="0"/>
              <a:t>3</a:t>
            </a:fld>
            <a:endParaRPr lang="es-ES"/>
          </a:p>
        </p:txBody>
      </p:sp>
    </p:spTree>
    <p:extLst>
      <p:ext uri="{BB962C8B-B14F-4D97-AF65-F5344CB8AC3E}">
        <p14:creationId xmlns:p14="http://schemas.microsoft.com/office/powerpoint/2010/main" val="2499905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7261A2-AA1C-4540-9C31-ACF18D8D8F89}" type="slidenum">
              <a:rPr lang="es-ES" smtClean="0"/>
              <a:t>4</a:t>
            </a:fld>
            <a:endParaRPr lang="es-ES"/>
          </a:p>
        </p:txBody>
      </p:sp>
    </p:spTree>
    <p:extLst>
      <p:ext uri="{BB962C8B-B14F-4D97-AF65-F5344CB8AC3E}">
        <p14:creationId xmlns:p14="http://schemas.microsoft.com/office/powerpoint/2010/main" val="1322400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7261A2-AA1C-4540-9C31-ACF18D8D8F89}" type="slidenum">
              <a:rPr lang="es-ES" smtClean="0"/>
              <a:t>5</a:t>
            </a:fld>
            <a:endParaRPr lang="es-ES"/>
          </a:p>
        </p:txBody>
      </p:sp>
    </p:spTree>
    <p:extLst>
      <p:ext uri="{BB962C8B-B14F-4D97-AF65-F5344CB8AC3E}">
        <p14:creationId xmlns:p14="http://schemas.microsoft.com/office/powerpoint/2010/main" val="3490031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17261A2-AA1C-4540-9C31-ACF18D8D8F89}" type="slidenum">
              <a:rPr lang="es-ES" smtClean="0"/>
              <a:t>6</a:t>
            </a:fld>
            <a:endParaRPr lang="es-ES"/>
          </a:p>
        </p:txBody>
      </p:sp>
    </p:spTree>
    <p:extLst>
      <p:ext uri="{BB962C8B-B14F-4D97-AF65-F5344CB8AC3E}">
        <p14:creationId xmlns:p14="http://schemas.microsoft.com/office/powerpoint/2010/main" val="2216843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7261A2-AA1C-4540-9C31-ACF18D8D8F89}" type="slidenum">
              <a:rPr lang="es-ES" smtClean="0"/>
              <a:t>7</a:t>
            </a:fld>
            <a:endParaRPr lang="es-ES"/>
          </a:p>
        </p:txBody>
      </p:sp>
    </p:spTree>
    <p:extLst>
      <p:ext uri="{BB962C8B-B14F-4D97-AF65-F5344CB8AC3E}">
        <p14:creationId xmlns:p14="http://schemas.microsoft.com/office/powerpoint/2010/main" val="2774561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7261A2-AA1C-4540-9C31-ACF18D8D8F89}" type="slidenum">
              <a:rPr lang="es-ES" smtClean="0"/>
              <a:t>8</a:t>
            </a:fld>
            <a:endParaRPr lang="es-ES"/>
          </a:p>
        </p:txBody>
      </p:sp>
    </p:spTree>
    <p:extLst>
      <p:ext uri="{BB962C8B-B14F-4D97-AF65-F5344CB8AC3E}">
        <p14:creationId xmlns:p14="http://schemas.microsoft.com/office/powerpoint/2010/main" val="2225824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xmlns=""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20" name="Subtítulo 2">
            <a:extLst>
              <a:ext uri="{FF2B5EF4-FFF2-40B4-BE49-F238E27FC236}">
                <a16:creationId xmlns:a16="http://schemas.microsoft.com/office/drawing/2014/main" xmlns="" id="{90336678-E993-B144-A4D0-1E32C94FA925}"/>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400" b="1" i="0">
                <a:solidFill>
                  <a:srgbClr val="D27E64"/>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Subtitile</a:t>
            </a:r>
            <a:r>
              <a:rPr lang="es-ES" dirty="0"/>
              <a:t> of </a:t>
            </a:r>
            <a:r>
              <a:rPr lang="es-ES" dirty="0" err="1"/>
              <a:t>presentation</a:t>
            </a:r>
            <a:r>
              <a:rPr lang="es-ES" dirty="0"/>
              <a:t>.</a:t>
            </a:r>
          </a:p>
        </p:txBody>
      </p:sp>
      <p:pic>
        <p:nvPicPr>
          <p:cNvPr id="22" name="Imagen 21" descr="Texto&#10;&#10;Descripción generada automáticamente con confianza media">
            <a:extLst>
              <a:ext uri="{FF2B5EF4-FFF2-40B4-BE49-F238E27FC236}">
                <a16:creationId xmlns:a16="http://schemas.microsoft.com/office/drawing/2014/main" xmlns=""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sp>
        <p:nvSpPr>
          <p:cNvPr id="24" name="Marcador de posición de imagen 23">
            <a:extLst>
              <a:ext uri="{FF2B5EF4-FFF2-40B4-BE49-F238E27FC236}">
                <a16:creationId xmlns:a16="http://schemas.microsoft.com/office/drawing/2014/main" xmlns="" id="{44D2EF10-5B7F-C94A-93A9-A8E001176CFB}"/>
              </a:ext>
            </a:extLst>
          </p:cNvPr>
          <p:cNvSpPr>
            <a:spLocks noGrp="1"/>
          </p:cNvSpPr>
          <p:nvPr>
            <p:ph type="pic" sz="quarter" idx="10" hasCustomPrompt="1"/>
          </p:nvPr>
        </p:nvSpPr>
        <p:spPr>
          <a:xfrm>
            <a:off x="6353175" y="0"/>
            <a:ext cx="593725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253015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xmlns=""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xmlns=""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xmlns=""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xmlns=""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2" name="Marcador de texto 4">
            <a:extLst>
              <a:ext uri="{FF2B5EF4-FFF2-40B4-BE49-F238E27FC236}">
                <a16:creationId xmlns:a16="http://schemas.microsoft.com/office/drawing/2014/main" xmlns=""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40907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xmlns=""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xmlns=""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8" name="Subtítulo 2">
            <a:extLst>
              <a:ext uri="{FF2B5EF4-FFF2-40B4-BE49-F238E27FC236}">
                <a16:creationId xmlns:a16="http://schemas.microsoft.com/office/drawing/2014/main" xmlns=""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xmlns=""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xmlns=""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xmlns=""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960537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xmlns=""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xmlns="" id="{99369988-738F-824E-8A9E-E4CDD2F534EF}"/>
              </a:ext>
            </a:extLst>
          </p:cNvPr>
          <p:cNvSpPr>
            <a:spLocks noGrp="1"/>
          </p:cNvSpPr>
          <p:nvPr>
            <p:ph type="body" sz="half" idx="2" hasCustomPrompt="1"/>
          </p:nvPr>
        </p:nvSpPr>
        <p:spPr>
          <a:xfrm>
            <a:off x="552704" y="1643185"/>
            <a:ext cx="4933696" cy="3811588"/>
          </a:xfrm>
          <a:prstGeom prst="rect">
            <a:avLst/>
          </a:prstGeom>
        </p:spPr>
        <p:txBody>
          <a:bodyPr/>
          <a:lstStyle>
            <a:lvl1pPr marL="0" indent="0">
              <a:buNone/>
              <a:defRPr sz="24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xmlns="" id="{80ACCDAD-52F6-AD4E-99E0-3975A299CB9F}"/>
              </a:ext>
            </a:extLst>
          </p:cNvPr>
          <p:cNvSpPr>
            <a:spLocks noGrp="1"/>
          </p:cNvSpPr>
          <p:nvPr>
            <p:ph type="pic" sz="quarter" idx="10" hasCustomPrompt="1"/>
          </p:nvPr>
        </p:nvSpPr>
        <p:spPr>
          <a:xfrm>
            <a:off x="6260123" y="0"/>
            <a:ext cx="5931877" cy="6857999"/>
          </a:xfrm>
          <a:prstGeom prst="rect">
            <a:avLst/>
          </a:prstGeom>
        </p:spPr>
        <p:txBody>
          <a:bodyPr/>
          <a:lstStyle>
            <a:lvl1pPr algn="l">
              <a:buNone/>
              <a:defRPr sz="2000">
                <a:solidFill>
                  <a:srgbClr val="2B3256"/>
                </a:solidFill>
                <a:latin typeface="PP Object Sans" pitchFamily="2" charset="77"/>
              </a:defRPr>
            </a:lvl1pPr>
          </a:lstStyle>
          <a:p>
            <a:r>
              <a:rPr lang="es-ES" dirty="0" err="1"/>
              <a:t>Image</a:t>
            </a:r>
            <a:endParaRPr lang="es-ES" dirty="0"/>
          </a:p>
        </p:txBody>
      </p:sp>
      <p:sp>
        <p:nvSpPr>
          <p:cNvPr id="6" name="Marcador de texto 4">
            <a:extLst>
              <a:ext uri="{FF2B5EF4-FFF2-40B4-BE49-F238E27FC236}">
                <a16:creationId xmlns:a16="http://schemas.microsoft.com/office/drawing/2014/main" xmlns=""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xmlns=""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838049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xmlns=""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8">
            <a:extLst>
              <a:ext uri="{FF2B5EF4-FFF2-40B4-BE49-F238E27FC236}">
                <a16:creationId xmlns:a16="http://schemas.microsoft.com/office/drawing/2014/main" xmlns="" id="{0C9F018F-7019-0341-A5FD-2690EF599F9C}"/>
              </a:ext>
            </a:extLst>
          </p:cNvPr>
          <p:cNvSpPr>
            <a:spLocks noGrp="1"/>
          </p:cNvSpPr>
          <p:nvPr>
            <p:ph type="pic" sz="quarter" idx="13" hasCustomPrompt="1"/>
          </p:nvPr>
        </p:nvSpPr>
        <p:spPr>
          <a:xfrm>
            <a:off x="6907041" y="0"/>
            <a:ext cx="53848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xmlns="" id="{4B0846A8-8D59-BF48-999A-9A5609D01E55}"/>
              </a:ext>
            </a:extLst>
          </p:cNvPr>
          <p:cNvSpPr>
            <a:spLocks noGrp="1"/>
          </p:cNvSpPr>
          <p:nvPr>
            <p:ph type="body" sz="quarter" idx="14" hasCustomPrompt="1"/>
          </p:nvPr>
        </p:nvSpPr>
        <p:spPr>
          <a:xfrm>
            <a:off x="546392" y="3429000"/>
            <a:ext cx="5143500" cy="2901462"/>
          </a:xfrm>
          <a:prstGeom prst="rect">
            <a:avLst/>
          </a:prstGeom>
        </p:spPr>
        <p:txBody>
          <a:bodyPr wrap="square"/>
          <a:lstStyle>
            <a:lvl1pPr algn="l">
              <a:buNone/>
              <a:defRPr sz="1200">
                <a:solidFill>
                  <a:schemeClr val="bg1"/>
                </a:solidFill>
                <a:latin typeface="PP Object Sans" pitchFamily="2" charset="77"/>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xmlns="" id="{F058E0F1-F076-C94D-BB45-F794D6724569}"/>
              </a:ext>
            </a:extLst>
          </p:cNvPr>
          <p:cNvSpPr>
            <a:spLocks noGrp="1"/>
          </p:cNvSpPr>
          <p:nvPr>
            <p:ph type="body" sz="half" idx="2" hasCustomPrompt="1"/>
          </p:nvPr>
        </p:nvSpPr>
        <p:spPr>
          <a:xfrm>
            <a:off x="552449" y="1643185"/>
            <a:ext cx="4933696" cy="1226624"/>
          </a:xfrm>
          <a:prstGeom prst="rect">
            <a:avLst/>
          </a:prstGeom>
        </p:spPr>
        <p:txBody>
          <a:bodyPr/>
          <a:lstStyle>
            <a:lvl1pPr marL="0" indent="0">
              <a:buNone/>
              <a:defRPr sz="3200" b="1"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xmlns="" id="{E3D58CB9-B59A-D64F-B80E-BBB21F792E04}"/>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xmlns="" id="{569EFB24-C95B-744D-9122-8D91C1C22F92}"/>
              </a:ext>
            </a:extLst>
          </p:cNvPr>
          <p:cNvSpPr>
            <a:spLocks noGrp="1"/>
          </p:cNvSpPr>
          <p:nvPr>
            <p:ph type="body" sz="quarter" idx="15"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1239640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xmlns=""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xmlns=""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xmlns="" id="{5CCF94F6-1FAB-6E4C-AB93-43E27DDE3308}"/>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xmlns="" id="{7D2C471A-C002-194B-B10C-3CB6F35196D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5" name="Marcador de texto 4">
            <a:extLst>
              <a:ext uri="{FF2B5EF4-FFF2-40B4-BE49-F238E27FC236}">
                <a16:creationId xmlns:a16="http://schemas.microsoft.com/office/drawing/2014/main" xmlns="" id="{1BEF8F32-073B-194E-947B-6CE97B16891D}"/>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26" name="Elipse 25">
            <a:extLst>
              <a:ext uri="{FF2B5EF4-FFF2-40B4-BE49-F238E27FC236}">
                <a16:creationId xmlns:a16="http://schemas.microsoft.com/office/drawing/2014/main" xmlns="" id="{2B7B12D2-7C9F-7D46-AA34-3EECF100CE67}"/>
              </a:ext>
            </a:extLst>
          </p:cNvPr>
          <p:cNvSpPr/>
          <p:nvPr userDrawn="1"/>
        </p:nvSpPr>
        <p:spPr>
          <a:xfrm>
            <a:off x="7255238" y="1381513"/>
            <a:ext cx="4156059" cy="415605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3" name="Marcador de texto 3">
            <a:extLst>
              <a:ext uri="{FF2B5EF4-FFF2-40B4-BE49-F238E27FC236}">
                <a16:creationId xmlns:a16="http://schemas.microsoft.com/office/drawing/2014/main" xmlns="" id="{CEBF7326-68C1-9F4F-8DF6-B0F4EDD2F2AC}"/>
              </a:ext>
            </a:extLst>
          </p:cNvPr>
          <p:cNvSpPr>
            <a:spLocks noGrp="1"/>
          </p:cNvSpPr>
          <p:nvPr>
            <p:ph type="body" sz="half" idx="16" hasCustomPrompt="1"/>
          </p:nvPr>
        </p:nvSpPr>
        <p:spPr>
          <a:xfrm>
            <a:off x="8103477" y="2144095"/>
            <a:ext cx="2701159" cy="2630893"/>
          </a:xfrm>
          <a:prstGeom prst="rect">
            <a:avLst/>
          </a:prstGeom>
        </p:spPr>
        <p:txBody>
          <a:bodyPr/>
          <a:lstStyle>
            <a:lvl1pPr marL="0" indent="0">
              <a:lnSpc>
                <a:spcPct val="100000"/>
              </a:lnSpc>
              <a:buNone/>
              <a:defRPr sz="1200" b="0" i="0">
                <a:solidFill>
                  <a:schemeClr val="tx2"/>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762572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Multimedia </a:t>
            </a:r>
            <a:r>
              <a:rPr lang="es-ES" dirty="0" err="1"/>
              <a:t>slide</a:t>
            </a:r>
            <a:endParaRPr lang="es-ES" dirty="0"/>
          </a:p>
        </p:txBody>
      </p:sp>
      <p:sp>
        <p:nvSpPr>
          <p:cNvPr id="10" name="Elipse 9">
            <a:extLst>
              <a:ext uri="{FF2B5EF4-FFF2-40B4-BE49-F238E27FC236}">
                <a16:creationId xmlns:a16="http://schemas.microsoft.com/office/drawing/2014/main" xmlns=""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xmlns=""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9" name="Marcador de medios 8">
            <a:extLst>
              <a:ext uri="{FF2B5EF4-FFF2-40B4-BE49-F238E27FC236}">
                <a16:creationId xmlns:a16="http://schemas.microsoft.com/office/drawing/2014/main" xmlns="" id="{FB8012DA-31D4-5B4E-B568-929B63FFCC6E}"/>
              </a:ext>
            </a:extLst>
          </p:cNvPr>
          <p:cNvSpPr>
            <a:spLocks noGrp="1"/>
          </p:cNvSpPr>
          <p:nvPr>
            <p:ph type="media" sz="quarter" idx="10"/>
          </p:nvPr>
        </p:nvSpPr>
        <p:spPr>
          <a:xfrm>
            <a:off x="552450" y="1758950"/>
            <a:ext cx="7997825" cy="4378325"/>
          </a:xfrm>
          <a:prstGeom prst="rect">
            <a:avLst/>
          </a:prstGeom>
        </p:spPr>
        <p:txBody>
          <a:bodyPr/>
          <a:lstStyle/>
          <a:p>
            <a:r>
              <a:rPr lang="en-US"/>
              <a:t>Click icon to add media</a:t>
            </a:r>
            <a:endParaRPr lang="es-ES"/>
          </a:p>
        </p:txBody>
      </p:sp>
      <p:sp>
        <p:nvSpPr>
          <p:cNvPr id="14" name="Marcador de texto 4">
            <a:extLst>
              <a:ext uri="{FF2B5EF4-FFF2-40B4-BE49-F238E27FC236}">
                <a16:creationId xmlns:a16="http://schemas.microsoft.com/office/drawing/2014/main" xmlns="" id="{08347CB9-2D49-CE43-8370-56AA3936186D}"/>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xmlns="" id="{793CB64A-7A8B-614A-99D3-DF1FE1E08B4F}"/>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xmlns="" id="{52600D1F-7AFC-AB46-A383-58EFAC9D23A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2052023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xmlns=""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xmlns=""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xmlns="" id="{7FA1429F-5D6E-8F47-84E4-ABD87FA8727B}"/>
              </a:ext>
            </a:extLst>
          </p:cNvPr>
          <p:cNvSpPr>
            <a:spLocks noGrp="1"/>
          </p:cNvSpPr>
          <p:nvPr>
            <p:ph type="body" sz="half" idx="10" hasCustomPrompt="1"/>
          </p:nvPr>
        </p:nvSpPr>
        <p:spPr>
          <a:xfrm>
            <a:off x="6718300" y="2625186"/>
            <a:ext cx="4921251" cy="2883121"/>
          </a:xfrm>
          <a:prstGeom prst="rect">
            <a:avLst/>
          </a:prstGeom>
        </p:spPr>
        <p:txBody>
          <a:bodyPr/>
          <a:lstStyle>
            <a:lvl1pPr marL="0" indent="0">
              <a:buNone/>
              <a:defRPr sz="12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xmlns=""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xmlns=""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xmlns=""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584447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xmlns=""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xmlns=""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D27F65"/>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xmlns=""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xmlns=""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xmlns=""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xmlns=""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xmlns=""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xmlns=""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xmlns=""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xmlns=""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xmlns=""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72839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xmlns=""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xmlns=""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xmlns=""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xmlns=""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xmlns=""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xmlns=""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xmlns=""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xmlns=""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Marcador de texto 3">
            <a:extLst>
              <a:ext uri="{FF2B5EF4-FFF2-40B4-BE49-F238E27FC236}">
                <a16:creationId xmlns:a16="http://schemas.microsoft.com/office/drawing/2014/main" xmlns=""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xmlns=""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108083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xmlns=""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xmlns=""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xmlns=""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xmlns="" id="{B83FDE2B-4301-7649-8D65-1A0309A077B2}"/>
              </a:ext>
            </a:extLst>
          </p:cNvPr>
          <p:cNvSpPr>
            <a:spLocks noGrp="1"/>
          </p:cNvSpPr>
          <p:nvPr>
            <p:ph type="body" sz="half" idx="10" hasCustomPrompt="1"/>
          </p:nvPr>
        </p:nvSpPr>
        <p:spPr>
          <a:xfrm>
            <a:off x="6621151" y="2469564"/>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xmlns="" id="{1B1C0239-7BD0-A14C-A122-6CEFC0C0DDA1}"/>
              </a:ext>
            </a:extLst>
          </p:cNvPr>
          <p:cNvSpPr>
            <a:spLocks noGrp="1"/>
          </p:cNvSpPr>
          <p:nvPr>
            <p:ph type="body" sz="half" idx="11" hasCustomPrompt="1"/>
          </p:nvPr>
        </p:nvSpPr>
        <p:spPr>
          <a:xfrm>
            <a:off x="617538" y="2469564"/>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xmlns=""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xmlns=""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xmlns=""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4" name="Conector recto 13">
            <a:extLst>
              <a:ext uri="{FF2B5EF4-FFF2-40B4-BE49-F238E27FC236}">
                <a16:creationId xmlns:a16="http://schemas.microsoft.com/office/drawing/2014/main" xmlns="" id="{CD18929D-4591-954E-A419-05A963BED966}"/>
              </a:ext>
            </a:extLst>
          </p:cNvPr>
          <p:cNvCxnSpPr>
            <a:cxnSpLocks/>
          </p:cNvCxnSpPr>
          <p:nvPr userDrawn="1"/>
        </p:nvCxnSpPr>
        <p:spPr>
          <a:xfrm>
            <a:off x="65804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xmlns="" id="{D45D1BE9-06CF-CB48-BFD5-5B94F7D308C4}"/>
              </a:ext>
            </a:extLst>
          </p:cNvPr>
          <p:cNvCxnSpPr>
            <a:cxnSpLocks/>
          </p:cNvCxnSpPr>
          <p:nvPr userDrawn="1"/>
        </p:nvCxnSpPr>
        <p:spPr>
          <a:xfrm>
            <a:off x="5860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1" name="Marcador de texto 3">
            <a:extLst>
              <a:ext uri="{FF2B5EF4-FFF2-40B4-BE49-F238E27FC236}">
                <a16:creationId xmlns:a16="http://schemas.microsoft.com/office/drawing/2014/main" xmlns="" id="{9FA88FC5-9075-3C4B-821A-892CAB6C99E7}"/>
              </a:ext>
            </a:extLst>
          </p:cNvPr>
          <p:cNvSpPr>
            <a:spLocks noGrp="1"/>
          </p:cNvSpPr>
          <p:nvPr>
            <p:ph type="body" sz="half" idx="15" hasCustomPrompt="1"/>
          </p:nvPr>
        </p:nvSpPr>
        <p:spPr>
          <a:xfrm>
            <a:off x="6621151" y="4681423"/>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22" name="Marcador de texto 3">
            <a:extLst>
              <a:ext uri="{FF2B5EF4-FFF2-40B4-BE49-F238E27FC236}">
                <a16:creationId xmlns:a16="http://schemas.microsoft.com/office/drawing/2014/main" xmlns="" id="{F1AC9AFE-16CB-8247-AF0E-F6881F08173D}"/>
              </a:ext>
            </a:extLst>
          </p:cNvPr>
          <p:cNvSpPr>
            <a:spLocks noGrp="1"/>
          </p:cNvSpPr>
          <p:nvPr>
            <p:ph type="body" sz="half" idx="16" hasCustomPrompt="1"/>
          </p:nvPr>
        </p:nvSpPr>
        <p:spPr>
          <a:xfrm>
            <a:off x="617538" y="4681423"/>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7" name="Marcador de texto 3">
            <a:extLst>
              <a:ext uri="{FF2B5EF4-FFF2-40B4-BE49-F238E27FC236}">
                <a16:creationId xmlns:a16="http://schemas.microsoft.com/office/drawing/2014/main" xmlns="" id="{C5A7A5B1-F45F-3C43-8683-1CA2F01ABBAD}"/>
              </a:ext>
            </a:extLst>
          </p:cNvPr>
          <p:cNvSpPr>
            <a:spLocks noGrp="1"/>
          </p:cNvSpPr>
          <p:nvPr>
            <p:ph type="body" sz="quarter" idx="17"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8" name="Marcador de texto 3">
            <a:extLst>
              <a:ext uri="{FF2B5EF4-FFF2-40B4-BE49-F238E27FC236}">
                <a16:creationId xmlns:a16="http://schemas.microsoft.com/office/drawing/2014/main" xmlns="" id="{C56E40BE-9492-FD4E-8BA4-7449904ED8CA}"/>
              </a:ext>
            </a:extLst>
          </p:cNvPr>
          <p:cNvSpPr>
            <a:spLocks noGrp="1"/>
          </p:cNvSpPr>
          <p:nvPr>
            <p:ph type="body" sz="quarter" idx="18"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9" name="Marcador de texto 3">
            <a:extLst>
              <a:ext uri="{FF2B5EF4-FFF2-40B4-BE49-F238E27FC236}">
                <a16:creationId xmlns:a16="http://schemas.microsoft.com/office/drawing/2014/main" xmlns="" id="{F5A0D033-69BD-2D4A-8049-FB0485151811}"/>
              </a:ext>
            </a:extLst>
          </p:cNvPr>
          <p:cNvSpPr>
            <a:spLocks noGrp="1"/>
          </p:cNvSpPr>
          <p:nvPr>
            <p:ph type="body" sz="quarter" idx="19" hasCustomPrompt="1"/>
          </p:nvPr>
        </p:nvSpPr>
        <p:spPr>
          <a:xfrm>
            <a:off x="5857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0" name="Marcador de texto 3">
            <a:extLst>
              <a:ext uri="{FF2B5EF4-FFF2-40B4-BE49-F238E27FC236}">
                <a16:creationId xmlns:a16="http://schemas.microsoft.com/office/drawing/2014/main" xmlns="" id="{63BAD847-697B-2440-9F9D-B6235DD5D66E}"/>
              </a:ext>
            </a:extLst>
          </p:cNvPr>
          <p:cNvSpPr>
            <a:spLocks noGrp="1"/>
          </p:cNvSpPr>
          <p:nvPr>
            <p:ph type="body" sz="quarter" idx="20" hasCustomPrompt="1"/>
          </p:nvPr>
        </p:nvSpPr>
        <p:spPr>
          <a:xfrm>
            <a:off x="65928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850363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xmlns=""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xmlns=""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xmlns="" id="{ECB2C94B-7EF2-3D40-9EAA-01F732CB101A}"/>
              </a:ext>
            </a:extLst>
          </p:cNvPr>
          <p:cNvPicPr>
            <a:picLocks noChangeAspect="1"/>
          </p:cNvPicPr>
          <p:nvPr userDrawn="1"/>
        </p:nvPicPr>
        <p:blipFill>
          <a:blip r:embed="rId3"/>
          <a:stretch>
            <a:fillRect/>
          </a:stretch>
        </p:blipFill>
        <p:spPr>
          <a:xfrm>
            <a:off x="9024424" y="3703269"/>
            <a:ext cx="2762687" cy="2697530"/>
          </a:xfrm>
          <a:prstGeom prst="rect">
            <a:avLst/>
          </a:prstGeom>
        </p:spPr>
      </p:pic>
    </p:spTree>
    <p:extLst>
      <p:ext uri="{BB962C8B-B14F-4D97-AF65-F5344CB8AC3E}">
        <p14:creationId xmlns:p14="http://schemas.microsoft.com/office/powerpoint/2010/main" val="1498436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xmlns=""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xmlns="" id="{DB9B67F1-EE84-2741-BF0F-CECA6FB0854E}"/>
              </a:ext>
            </a:extLst>
          </p:cNvPr>
          <p:cNvCxnSpPr>
            <a:cxnSpLocks/>
          </p:cNvCxnSpPr>
          <p:nvPr userDrawn="1"/>
        </p:nvCxnSpPr>
        <p:spPr>
          <a:xfrm>
            <a:off x="586042"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11" name="Marcador de texto 3">
            <a:extLst>
              <a:ext uri="{FF2B5EF4-FFF2-40B4-BE49-F238E27FC236}">
                <a16:creationId xmlns:a16="http://schemas.microsoft.com/office/drawing/2014/main" xmlns="" id="{1B1C0239-7BD0-A14C-A122-6CEFC0C0DDA1}"/>
              </a:ext>
            </a:extLst>
          </p:cNvPr>
          <p:cNvSpPr>
            <a:spLocks noGrp="1"/>
          </p:cNvSpPr>
          <p:nvPr>
            <p:ph type="body" sz="half" idx="11" hasCustomPrompt="1"/>
          </p:nvPr>
        </p:nvSpPr>
        <p:spPr>
          <a:xfrm>
            <a:off x="617538"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xmlns=""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xmlns=""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xmlns=""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5" name="Conector recto 14">
            <a:extLst>
              <a:ext uri="{FF2B5EF4-FFF2-40B4-BE49-F238E27FC236}">
                <a16:creationId xmlns:a16="http://schemas.microsoft.com/office/drawing/2014/main" xmlns="" id="{D45D1BE9-06CF-CB48-BFD5-5B94F7D308C4}"/>
              </a:ext>
            </a:extLst>
          </p:cNvPr>
          <p:cNvCxnSpPr>
            <a:cxnSpLocks/>
          </p:cNvCxnSpPr>
          <p:nvPr userDrawn="1"/>
        </p:nvCxnSpPr>
        <p:spPr>
          <a:xfrm>
            <a:off x="586042"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xmlns="" id="{F1AC9AFE-16CB-8247-AF0E-F6881F08173D}"/>
              </a:ext>
            </a:extLst>
          </p:cNvPr>
          <p:cNvSpPr>
            <a:spLocks noGrp="1"/>
          </p:cNvSpPr>
          <p:nvPr>
            <p:ph type="body" sz="half" idx="16" hasCustomPrompt="1"/>
          </p:nvPr>
        </p:nvSpPr>
        <p:spPr>
          <a:xfrm>
            <a:off x="617538"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5" name="Conector recto 24">
            <a:extLst>
              <a:ext uri="{FF2B5EF4-FFF2-40B4-BE49-F238E27FC236}">
                <a16:creationId xmlns:a16="http://schemas.microsoft.com/office/drawing/2014/main" xmlns="" id="{9918BC43-3815-E947-B68F-C26E3EE9BD50}"/>
              </a:ext>
            </a:extLst>
          </p:cNvPr>
          <p:cNvCxnSpPr>
            <a:cxnSpLocks/>
          </p:cNvCxnSpPr>
          <p:nvPr userDrawn="1"/>
        </p:nvCxnSpPr>
        <p:spPr>
          <a:xfrm>
            <a:off x="4577275"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6" name="Marcador de texto 3">
            <a:extLst>
              <a:ext uri="{FF2B5EF4-FFF2-40B4-BE49-F238E27FC236}">
                <a16:creationId xmlns:a16="http://schemas.microsoft.com/office/drawing/2014/main" xmlns="" id="{AFDE2114-4716-E548-8437-587D6F9C74B5}"/>
              </a:ext>
            </a:extLst>
          </p:cNvPr>
          <p:cNvSpPr>
            <a:spLocks noGrp="1"/>
          </p:cNvSpPr>
          <p:nvPr>
            <p:ph type="body" sz="half" idx="17" hasCustomPrompt="1"/>
          </p:nvPr>
        </p:nvSpPr>
        <p:spPr>
          <a:xfrm>
            <a:off x="4608771"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8" name="Conector recto 27">
            <a:extLst>
              <a:ext uri="{FF2B5EF4-FFF2-40B4-BE49-F238E27FC236}">
                <a16:creationId xmlns:a16="http://schemas.microsoft.com/office/drawing/2014/main" xmlns="" id="{DFEAEC0D-F34A-7046-89A6-7D52BF92F449}"/>
              </a:ext>
            </a:extLst>
          </p:cNvPr>
          <p:cNvCxnSpPr>
            <a:cxnSpLocks/>
          </p:cNvCxnSpPr>
          <p:nvPr userDrawn="1"/>
        </p:nvCxnSpPr>
        <p:spPr>
          <a:xfrm>
            <a:off x="4515490"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9" name="Marcador de texto 3">
            <a:extLst>
              <a:ext uri="{FF2B5EF4-FFF2-40B4-BE49-F238E27FC236}">
                <a16:creationId xmlns:a16="http://schemas.microsoft.com/office/drawing/2014/main" xmlns="" id="{B4AE05CA-9644-F340-839C-16D880D8DA7D}"/>
              </a:ext>
            </a:extLst>
          </p:cNvPr>
          <p:cNvSpPr>
            <a:spLocks noGrp="1"/>
          </p:cNvSpPr>
          <p:nvPr>
            <p:ph type="body" sz="half" idx="18" hasCustomPrompt="1"/>
          </p:nvPr>
        </p:nvSpPr>
        <p:spPr>
          <a:xfrm>
            <a:off x="4608771"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1" name="Conector recto 30">
            <a:extLst>
              <a:ext uri="{FF2B5EF4-FFF2-40B4-BE49-F238E27FC236}">
                <a16:creationId xmlns:a16="http://schemas.microsoft.com/office/drawing/2014/main" xmlns="" id="{36206171-D62A-1744-A4B1-A1E90B7F7CE1}"/>
              </a:ext>
            </a:extLst>
          </p:cNvPr>
          <p:cNvCxnSpPr>
            <a:cxnSpLocks/>
          </p:cNvCxnSpPr>
          <p:nvPr userDrawn="1"/>
        </p:nvCxnSpPr>
        <p:spPr>
          <a:xfrm>
            <a:off x="8469653"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2" name="Marcador de texto 3">
            <a:extLst>
              <a:ext uri="{FF2B5EF4-FFF2-40B4-BE49-F238E27FC236}">
                <a16:creationId xmlns:a16="http://schemas.microsoft.com/office/drawing/2014/main" xmlns="" id="{065A581F-F2D7-AA40-A405-0DF2A83F1BB1}"/>
              </a:ext>
            </a:extLst>
          </p:cNvPr>
          <p:cNvSpPr>
            <a:spLocks noGrp="1"/>
          </p:cNvSpPr>
          <p:nvPr>
            <p:ph type="body" sz="half" idx="19" hasCustomPrompt="1"/>
          </p:nvPr>
        </p:nvSpPr>
        <p:spPr>
          <a:xfrm>
            <a:off x="8501149"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4" name="Conector recto 33">
            <a:extLst>
              <a:ext uri="{FF2B5EF4-FFF2-40B4-BE49-F238E27FC236}">
                <a16:creationId xmlns:a16="http://schemas.microsoft.com/office/drawing/2014/main" xmlns="" id="{B29DDE3D-68B9-C440-9DF3-421D1FBAF5B3}"/>
              </a:ext>
            </a:extLst>
          </p:cNvPr>
          <p:cNvCxnSpPr>
            <a:cxnSpLocks/>
          </p:cNvCxnSpPr>
          <p:nvPr userDrawn="1"/>
        </p:nvCxnSpPr>
        <p:spPr>
          <a:xfrm>
            <a:off x="8469653"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5" name="Marcador de texto 3">
            <a:extLst>
              <a:ext uri="{FF2B5EF4-FFF2-40B4-BE49-F238E27FC236}">
                <a16:creationId xmlns:a16="http://schemas.microsoft.com/office/drawing/2014/main" xmlns="" id="{043F34B9-B54D-1A49-9FCA-232DDE3C54BA}"/>
              </a:ext>
            </a:extLst>
          </p:cNvPr>
          <p:cNvSpPr>
            <a:spLocks noGrp="1"/>
          </p:cNvSpPr>
          <p:nvPr>
            <p:ph type="body" sz="half" idx="20" hasCustomPrompt="1"/>
          </p:nvPr>
        </p:nvSpPr>
        <p:spPr>
          <a:xfrm>
            <a:off x="8501149"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37" name="Marcador de texto 3">
            <a:extLst>
              <a:ext uri="{FF2B5EF4-FFF2-40B4-BE49-F238E27FC236}">
                <a16:creationId xmlns:a16="http://schemas.microsoft.com/office/drawing/2014/main" xmlns="" id="{A12BE0BF-30D0-1141-8FCC-B57694FE1B40}"/>
              </a:ext>
            </a:extLst>
          </p:cNvPr>
          <p:cNvSpPr>
            <a:spLocks noGrp="1"/>
          </p:cNvSpPr>
          <p:nvPr>
            <p:ph type="body" sz="quarter" idx="21" hasCustomPrompt="1"/>
          </p:nvPr>
        </p:nvSpPr>
        <p:spPr>
          <a:xfrm>
            <a:off x="585788"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8" name="Marcador de texto 3">
            <a:extLst>
              <a:ext uri="{FF2B5EF4-FFF2-40B4-BE49-F238E27FC236}">
                <a16:creationId xmlns:a16="http://schemas.microsoft.com/office/drawing/2014/main" xmlns="" id="{5A274025-583C-704F-9D53-0C24BDAA6DD4}"/>
              </a:ext>
            </a:extLst>
          </p:cNvPr>
          <p:cNvSpPr>
            <a:spLocks noGrp="1"/>
          </p:cNvSpPr>
          <p:nvPr>
            <p:ph type="body" sz="quarter" idx="22" hasCustomPrompt="1"/>
          </p:nvPr>
        </p:nvSpPr>
        <p:spPr>
          <a:xfrm>
            <a:off x="45099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9" name="Marcador de texto 3">
            <a:extLst>
              <a:ext uri="{FF2B5EF4-FFF2-40B4-BE49-F238E27FC236}">
                <a16:creationId xmlns:a16="http://schemas.microsoft.com/office/drawing/2014/main" xmlns="" id="{C74F329A-B15A-F74D-ABD8-965F3D4C4C2A}"/>
              </a:ext>
            </a:extLst>
          </p:cNvPr>
          <p:cNvSpPr>
            <a:spLocks noGrp="1"/>
          </p:cNvSpPr>
          <p:nvPr>
            <p:ph type="body" sz="quarter" idx="23" hasCustomPrompt="1"/>
          </p:nvPr>
        </p:nvSpPr>
        <p:spPr>
          <a:xfrm>
            <a:off x="585788"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0" name="Marcador de texto 3">
            <a:extLst>
              <a:ext uri="{FF2B5EF4-FFF2-40B4-BE49-F238E27FC236}">
                <a16:creationId xmlns:a16="http://schemas.microsoft.com/office/drawing/2014/main" xmlns="" id="{8995EE14-C045-5F40-A28C-7070F6FDBCEB}"/>
              </a:ext>
            </a:extLst>
          </p:cNvPr>
          <p:cNvSpPr>
            <a:spLocks noGrp="1"/>
          </p:cNvSpPr>
          <p:nvPr>
            <p:ph type="body" sz="quarter" idx="24" hasCustomPrompt="1"/>
          </p:nvPr>
        </p:nvSpPr>
        <p:spPr>
          <a:xfrm>
            <a:off x="45099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1" name="Marcador de texto 3">
            <a:extLst>
              <a:ext uri="{FF2B5EF4-FFF2-40B4-BE49-F238E27FC236}">
                <a16:creationId xmlns:a16="http://schemas.microsoft.com/office/drawing/2014/main" xmlns="" id="{0C648898-54F2-2142-927D-8E2FC7E68F22}"/>
              </a:ext>
            </a:extLst>
          </p:cNvPr>
          <p:cNvSpPr>
            <a:spLocks noGrp="1"/>
          </p:cNvSpPr>
          <p:nvPr>
            <p:ph type="body" sz="quarter" idx="25" hasCustomPrompt="1"/>
          </p:nvPr>
        </p:nvSpPr>
        <p:spPr>
          <a:xfrm>
            <a:off x="84596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2" name="Marcador de texto 3">
            <a:extLst>
              <a:ext uri="{FF2B5EF4-FFF2-40B4-BE49-F238E27FC236}">
                <a16:creationId xmlns:a16="http://schemas.microsoft.com/office/drawing/2014/main" xmlns="" id="{426B4443-F0B7-C146-B73A-D66BEAEC5917}"/>
              </a:ext>
            </a:extLst>
          </p:cNvPr>
          <p:cNvSpPr>
            <a:spLocks noGrp="1"/>
          </p:cNvSpPr>
          <p:nvPr>
            <p:ph type="body" sz="quarter" idx="26" hasCustomPrompt="1"/>
          </p:nvPr>
        </p:nvSpPr>
        <p:spPr>
          <a:xfrm>
            <a:off x="84596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93477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3" y="885201"/>
            <a:ext cx="7904037"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This</a:t>
            </a:r>
            <a:r>
              <a:rPr lang="es-ES" dirty="0"/>
              <a:t> </a:t>
            </a:r>
            <a:r>
              <a:rPr lang="es-ES" dirty="0" err="1"/>
              <a:t>is</a:t>
            </a:r>
            <a:r>
              <a:rPr lang="es-ES" dirty="0"/>
              <a:t> </a:t>
            </a:r>
            <a:r>
              <a:rPr lang="es-ES" dirty="0" err="1"/>
              <a:t>another</a:t>
            </a:r>
            <a:r>
              <a:rPr lang="es-ES" dirty="0"/>
              <a:t> </a:t>
            </a:r>
            <a:r>
              <a:rPr lang="es-ES" dirty="0" err="1"/>
              <a:t>text</a:t>
            </a:r>
            <a:r>
              <a:rPr lang="es-ES" dirty="0"/>
              <a:t> </a:t>
            </a:r>
            <a:r>
              <a:rPr lang="es-ES" dirty="0" err="1"/>
              <a:t>slide</a:t>
            </a:r>
            <a:endParaRPr lang="es-ES" dirty="0"/>
          </a:p>
        </p:txBody>
      </p:sp>
      <p:sp>
        <p:nvSpPr>
          <p:cNvPr id="10" name="Elipse 9">
            <a:extLst>
              <a:ext uri="{FF2B5EF4-FFF2-40B4-BE49-F238E27FC236}">
                <a16:creationId xmlns:a16="http://schemas.microsoft.com/office/drawing/2014/main" xmlns=""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xmlns=""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7" name="Marcador de texto 2">
            <a:extLst>
              <a:ext uri="{FF2B5EF4-FFF2-40B4-BE49-F238E27FC236}">
                <a16:creationId xmlns:a16="http://schemas.microsoft.com/office/drawing/2014/main" xmlns="" id="{CA07B02D-AECB-FC43-848B-6BD64DB490F9}"/>
              </a:ext>
            </a:extLst>
          </p:cNvPr>
          <p:cNvSpPr>
            <a:spLocks noGrp="1"/>
          </p:cNvSpPr>
          <p:nvPr>
            <p:ph type="body" idx="1" hasCustomPrompt="1"/>
          </p:nvPr>
        </p:nvSpPr>
        <p:spPr>
          <a:xfrm>
            <a:off x="552705"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2.3 </a:t>
            </a:r>
            <a:r>
              <a:rPr lang="es-ES" dirty="0" err="1"/>
              <a:t>million</a:t>
            </a:r>
            <a:endParaRPr lang="es-ES" dirty="0"/>
          </a:p>
        </p:txBody>
      </p:sp>
      <p:sp>
        <p:nvSpPr>
          <p:cNvPr id="8" name="Marcador de texto 2">
            <a:extLst>
              <a:ext uri="{FF2B5EF4-FFF2-40B4-BE49-F238E27FC236}">
                <a16:creationId xmlns:a16="http://schemas.microsoft.com/office/drawing/2014/main" xmlns="" id="{AC6D9E1D-7777-C14D-AB91-8F41B5D7EC42}"/>
              </a:ext>
            </a:extLst>
          </p:cNvPr>
          <p:cNvSpPr>
            <a:spLocks noGrp="1"/>
          </p:cNvSpPr>
          <p:nvPr>
            <p:ph type="body" idx="10" hasCustomPrompt="1"/>
          </p:nvPr>
        </p:nvSpPr>
        <p:spPr>
          <a:xfrm>
            <a:off x="4815216"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685 000</a:t>
            </a:r>
          </a:p>
        </p:txBody>
      </p:sp>
      <p:sp>
        <p:nvSpPr>
          <p:cNvPr id="9" name="Marcador de texto 3">
            <a:extLst>
              <a:ext uri="{FF2B5EF4-FFF2-40B4-BE49-F238E27FC236}">
                <a16:creationId xmlns:a16="http://schemas.microsoft.com/office/drawing/2014/main" xmlns="" id="{618A9800-65C7-724C-948D-E3DF15C5FBB6}"/>
              </a:ext>
            </a:extLst>
          </p:cNvPr>
          <p:cNvSpPr>
            <a:spLocks noGrp="1"/>
          </p:cNvSpPr>
          <p:nvPr>
            <p:ph type="body" sz="half" idx="11" hasCustomPrompt="1"/>
          </p:nvPr>
        </p:nvSpPr>
        <p:spPr>
          <a:xfrm>
            <a:off x="552703"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new cases</a:t>
            </a:r>
          </a:p>
        </p:txBody>
      </p:sp>
      <p:sp>
        <p:nvSpPr>
          <p:cNvPr id="11" name="Marcador de texto 3">
            <a:extLst>
              <a:ext uri="{FF2B5EF4-FFF2-40B4-BE49-F238E27FC236}">
                <a16:creationId xmlns:a16="http://schemas.microsoft.com/office/drawing/2014/main" xmlns="" id="{DEC0F5E4-D891-AC47-8619-E906C0F2E9B6}"/>
              </a:ext>
            </a:extLst>
          </p:cNvPr>
          <p:cNvSpPr>
            <a:spLocks noGrp="1"/>
          </p:cNvSpPr>
          <p:nvPr>
            <p:ph type="body" sz="half" idx="12" hasCustomPrompt="1"/>
          </p:nvPr>
        </p:nvSpPr>
        <p:spPr>
          <a:xfrm>
            <a:off x="4815214"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deaths</a:t>
            </a:r>
            <a:r>
              <a:rPr lang="es-ES" dirty="0"/>
              <a:t> in 2020</a:t>
            </a:r>
          </a:p>
        </p:txBody>
      </p:sp>
    </p:spTree>
    <p:extLst>
      <p:ext uri="{BB962C8B-B14F-4D97-AF65-F5344CB8AC3E}">
        <p14:creationId xmlns:p14="http://schemas.microsoft.com/office/powerpoint/2010/main" val="1235595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xmlns="" id="{6F71416E-67E7-C04A-A882-CFFB0E43F198}"/>
              </a:ext>
            </a:extLst>
          </p:cNvPr>
          <p:cNvSpPr>
            <a:spLocks noGrp="1"/>
          </p:cNvSpPr>
          <p:nvPr>
            <p:ph type="pic" sz="quarter" idx="10" hasCustomPrompt="1"/>
          </p:nvPr>
        </p:nvSpPr>
        <p:spPr>
          <a:xfrm>
            <a:off x="0" y="0"/>
            <a:ext cx="12192000" cy="6886575"/>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2" name="Título 1">
            <a:extLst>
              <a:ext uri="{FF2B5EF4-FFF2-40B4-BE49-F238E27FC236}">
                <a16:creationId xmlns:a16="http://schemas.microsoft.com/office/drawing/2014/main" xmlns="" id="{560E699D-B933-F34C-B6FC-3958C7B47B6E}"/>
              </a:ext>
            </a:extLst>
          </p:cNvPr>
          <p:cNvSpPr>
            <a:spLocks noGrp="1"/>
          </p:cNvSpPr>
          <p:nvPr>
            <p:ph type="ctrTitle" hasCustomPrompt="1"/>
          </p:nvPr>
        </p:nvSpPr>
        <p:spPr>
          <a:xfrm>
            <a:off x="552704" y="885201"/>
            <a:ext cx="3512860"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xmlns="" id="{2D767D9E-E503-F341-BC8E-58DC60D5B828}"/>
              </a:ext>
            </a:extLst>
          </p:cNvPr>
          <p:cNvPicPr>
            <a:picLocks noChangeAspect="1"/>
          </p:cNvPicPr>
          <p:nvPr userDrawn="1"/>
        </p:nvPicPr>
        <p:blipFill>
          <a:blip r:embed="rId2"/>
          <a:stretch>
            <a:fillRect/>
          </a:stretch>
        </p:blipFill>
        <p:spPr>
          <a:xfrm>
            <a:off x="8126438" y="0"/>
            <a:ext cx="4163308" cy="6977575"/>
          </a:xfrm>
          <a:prstGeom prst="rect">
            <a:avLst/>
          </a:prstGeom>
        </p:spPr>
      </p:pic>
      <p:pic>
        <p:nvPicPr>
          <p:cNvPr id="12" name="Imagen 11" descr="Texto&#10;&#10;Descripción generada automáticamente">
            <a:extLst>
              <a:ext uri="{FF2B5EF4-FFF2-40B4-BE49-F238E27FC236}">
                <a16:creationId xmlns:a16="http://schemas.microsoft.com/office/drawing/2014/main" xmlns="" id="{E6B39DC1-9FC5-CD4D-8483-6E2BC27BDC6E}"/>
              </a:ext>
            </a:extLst>
          </p:cNvPr>
          <p:cNvPicPr>
            <a:picLocks noChangeAspect="1"/>
          </p:cNvPicPr>
          <p:nvPr userDrawn="1"/>
        </p:nvPicPr>
        <p:blipFill>
          <a:blip r:embed="rId3"/>
          <a:stretch>
            <a:fillRect/>
          </a:stretch>
        </p:blipFill>
        <p:spPr>
          <a:xfrm>
            <a:off x="9971662" y="5359790"/>
            <a:ext cx="1794567" cy="1131765"/>
          </a:xfrm>
          <a:prstGeom prst="rect">
            <a:avLst/>
          </a:prstGeom>
        </p:spPr>
      </p:pic>
      <p:sp>
        <p:nvSpPr>
          <p:cNvPr id="8" name="Marcador de texto 7">
            <a:extLst>
              <a:ext uri="{FF2B5EF4-FFF2-40B4-BE49-F238E27FC236}">
                <a16:creationId xmlns:a16="http://schemas.microsoft.com/office/drawing/2014/main" xmlns="" id="{F26ED871-7060-B243-9473-D95FF6B6671E}"/>
              </a:ext>
            </a:extLst>
          </p:cNvPr>
          <p:cNvSpPr>
            <a:spLocks noGrp="1"/>
          </p:cNvSpPr>
          <p:nvPr>
            <p:ph type="body" sz="quarter" idx="12" hasCustomPrompt="1"/>
          </p:nvPr>
        </p:nvSpPr>
        <p:spPr>
          <a:xfrm>
            <a:off x="9545891" y="3942575"/>
            <a:ext cx="2215650" cy="1131765"/>
          </a:xfrm>
          <a:prstGeom prst="rect">
            <a:avLst/>
          </a:prstGeom>
        </p:spPr>
        <p:txBody>
          <a:bodyPr/>
          <a:lstStyle>
            <a:lvl1pPr algn="r">
              <a:buNone/>
              <a:defRPr sz="1400" b="1" i="0">
                <a:solidFill>
                  <a:schemeClr val="tx2"/>
                </a:solidFill>
                <a:latin typeface="PP Object Sans" pitchFamily="2" charset="77"/>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xmlns="" id="{436417BF-912D-2449-89BA-FBF250F58EA2}"/>
              </a:ext>
            </a:extLst>
          </p:cNvPr>
          <p:cNvSpPr>
            <a:spLocks noGrp="1"/>
          </p:cNvSpPr>
          <p:nvPr>
            <p:ph type="body" sz="quarter" idx="13" hasCustomPrompt="1"/>
          </p:nvPr>
        </p:nvSpPr>
        <p:spPr>
          <a:xfrm>
            <a:off x="552450" y="1785938"/>
            <a:ext cx="7191375" cy="3573462"/>
          </a:xfrm>
          <a:prstGeom prst="rect">
            <a:avLst/>
          </a:prstGeom>
        </p:spPr>
        <p:txBody>
          <a:bodyPr/>
          <a:lstStyle>
            <a:lvl1pPr marL="228600" indent="-228600">
              <a:buNone/>
              <a:defRPr sz="1600">
                <a:solidFill>
                  <a:schemeClr val="bg1"/>
                </a:solidFill>
                <a:latin typeface="PP Object Sans" pitchFamily="2" charset="77"/>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38314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xmlns=""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xmlns=""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Patrón de fondo&#10;&#10;Descripción generada automáticamente">
            <a:extLst>
              <a:ext uri="{FF2B5EF4-FFF2-40B4-BE49-F238E27FC236}">
                <a16:creationId xmlns:a16="http://schemas.microsoft.com/office/drawing/2014/main" xmlns="" id="{BF3B8ED5-C483-0D41-BF42-CAE51FF9336B}"/>
              </a:ext>
            </a:extLst>
          </p:cNvPr>
          <p:cNvPicPr>
            <a:picLocks noChangeAspect="1"/>
          </p:cNvPicPr>
          <p:nvPr userDrawn="1"/>
        </p:nvPicPr>
        <p:blipFill>
          <a:blip r:embed="rId3"/>
          <a:stretch>
            <a:fillRect/>
          </a:stretch>
        </p:blipFill>
        <p:spPr>
          <a:xfrm flipH="1">
            <a:off x="9067727" y="3829230"/>
            <a:ext cx="2571569" cy="2571569"/>
          </a:xfrm>
          <a:prstGeom prst="rect">
            <a:avLst/>
          </a:prstGeom>
        </p:spPr>
      </p:pic>
    </p:spTree>
    <p:extLst>
      <p:ext uri="{BB962C8B-B14F-4D97-AF65-F5344CB8AC3E}">
        <p14:creationId xmlns:p14="http://schemas.microsoft.com/office/powerpoint/2010/main" val="886087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xmlns=""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xmlns=""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xmlns="" id="{DEDDE2CA-D2F6-4444-B37E-31203BCEAC12}"/>
              </a:ext>
            </a:extLst>
          </p:cNvPr>
          <p:cNvPicPr>
            <a:picLocks noChangeAspect="1"/>
          </p:cNvPicPr>
          <p:nvPr userDrawn="1"/>
        </p:nvPicPr>
        <p:blipFill>
          <a:blip r:embed="rId3"/>
          <a:stretch>
            <a:fillRect/>
          </a:stretch>
        </p:blipFill>
        <p:spPr>
          <a:xfrm>
            <a:off x="9043236" y="3829230"/>
            <a:ext cx="2596060" cy="2571569"/>
          </a:xfrm>
          <a:prstGeom prst="rect">
            <a:avLst/>
          </a:prstGeom>
        </p:spPr>
      </p:pic>
    </p:spTree>
    <p:extLst>
      <p:ext uri="{BB962C8B-B14F-4D97-AF65-F5344CB8AC3E}">
        <p14:creationId xmlns:p14="http://schemas.microsoft.com/office/powerpoint/2010/main" val="293575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xmlns=""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xmlns=""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xmlns="" id="{4151EF3C-AA63-BA4F-ADE3-4E0FDE1226CD}"/>
              </a:ext>
            </a:extLst>
          </p:cNvPr>
          <p:cNvPicPr>
            <a:picLocks noChangeAspect="1"/>
          </p:cNvPicPr>
          <p:nvPr userDrawn="1"/>
        </p:nvPicPr>
        <p:blipFill>
          <a:blip r:embed="rId3"/>
          <a:stretch>
            <a:fillRect/>
          </a:stretch>
        </p:blipFill>
        <p:spPr>
          <a:xfrm>
            <a:off x="9044694" y="3829230"/>
            <a:ext cx="2670954" cy="2571569"/>
          </a:xfrm>
          <a:prstGeom prst="rect">
            <a:avLst/>
          </a:prstGeom>
        </p:spPr>
      </p:pic>
    </p:spTree>
    <p:extLst>
      <p:ext uri="{BB962C8B-B14F-4D97-AF65-F5344CB8AC3E}">
        <p14:creationId xmlns:p14="http://schemas.microsoft.com/office/powerpoint/2010/main" val="350378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xmlns=""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xmlns=""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xmlns="" id="{DCE8DC0F-92F3-FB47-B1B7-FCB89B322AFC}"/>
              </a:ext>
            </a:extLst>
          </p:cNvPr>
          <p:cNvPicPr>
            <a:picLocks noChangeAspect="1"/>
          </p:cNvPicPr>
          <p:nvPr userDrawn="1"/>
        </p:nvPicPr>
        <p:blipFill>
          <a:blip r:embed="rId3"/>
          <a:stretch>
            <a:fillRect/>
          </a:stretch>
        </p:blipFill>
        <p:spPr>
          <a:xfrm>
            <a:off x="8924198" y="3675185"/>
            <a:ext cx="2791450" cy="2725614"/>
          </a:xfrm>
          <a:prstGeom prst="rect">
            <a:avLst/>
          </a:prstGeom>
        </p:spPr>
      </p:pic>
    </p:spTree>
    <p:extLst>
      <p:ext uri="{BB962C8B-B14F-4D97-AF65-F5344CB8AC3E}">
        <p14:creationId xmlns:p14="http://schemas.microsoft.com/office/powerpoint/2010/main" val="428764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xmlns=""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xmlns=""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xmlns="" id="{FA7193B9-25C9-2C46-9742-83867FC639FE}"/>
              </a:ext>
            </a:extLst>
          </p:cNvPr>
          <p:cNvPicPr>
            <a:picLocks noChangeAspect="1"/>
          </p:cNvPicPr>
          <p:nvPr userDrawn="1"/>
        </p:nvPicPr>
        <p:blipFill>
          <a:blip r:embed="rId3"/>
          <a:stretch>
            <a:fillRect/>
          </a:stretch>
        </p:blipFill>
        <p:spPr>
          <a:xfrm>
            <a:off x="8900936" y="3585268"/>
            <a:ext cx="2931145" cy="2815531"/>
          </a:xfrm>
          <a:prstGeom prst="rect">
            <a:avLst/>
          </a:prstGeom>
        </p:spPr>
      </p:pic>
    </p:spTree>
    <p:extLst>
      <p:ext uri="{BB962C8B-B14F-4D97-AF65-F5344CB8AC3E}">
        <p14:creationId xmlns:p14="http://schemas.microsoft.com/office/powerpoint/2010/main" val="179622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xmlns="" id="{F755F787-822E-DB4C-845E-F1720FCB5460}"/>
              </a:ext>
            </a:extLst>
          </p:cNvPr>
          <p:cNvPicPr>
            <a:picLocks noChangeAspect="1"/>
          </p:cNvPicPr>
          <p:nvPr userDrawn="1"/>
        </p:nvPicPr>
        <p:blipFill>
          <a:blip r:embed="rId2"/>
          <a:stretch>
            <a:fillRect/>
          </a:stretch>
        </p:blipFill>
        <p:spPr>
          <a:xfrm>
            <a:off x="552704" y="554291"/>
            <a:ext cx="1561426" cy="1034278"/>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xmlns="" id="{2273C6B4-20C5-6041-ABAB-BD411A9BC192}"/>
              </a:ext>
            </a:extLst>
          </p:cNvPr>
          <p:cNvPicPr>
            <a:picLocks noChangeAspect="1"/>
          </p:cNvPicPr>
          <p:nvPr userDrawn="1"/>
        </p:nvPicPr>
        <p:blipFill>
          <a:blip r:embed="rId3"/>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xmlns=""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xmlns=""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411265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xmlns="" id="{0E4BF715-C49B-1241-B542-F57F401B9072}"/>
              </a:ext>
            </a:extLst>
          </p:cNvPr>
          <p:cNvSpPr>
            <a:spLocks noGrp="1"/>
          </p:cNvSpPr>
          <p:nvPr>
            <p:ph type="pic" sz="quarter" idx="13" hasCustomPrompt="1"/>
          </p:nvPr>
        </p:nvSpPr>
        <p:spPr>
          <a:xfrm>
            <a:off x="1" y="0"/>
            <a:ext cx="121920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384137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xmlns="" id="{B80E9240-C699-AD4F-B2ED-3521083E5252}"/>
              </a:ext>
            </a:extLst>
          </p:cNvPr>
          <p:cNvSpPr>
            <a:spLocks noGrp="1"/>
          </p:cNvSpPr>
          <p:nvPr>
            <p:ph type="sldNum" sz="quarter" idx="4"/>
          </p:nvPr>
        </p:nvSpPr>
        <p:spPr>
          <a:xfrm>
            <a:off x="11208935" y="6466078"/>
            <a:ext cx="714879" cy="365125"/>
          </a:xfrm>
          <a:prstGeom prst="rect">
            <a:avLst/>
          </a:prstGeom>
        </p:spPr>
        <p:txBody>
          <a:bodyPr vert="horz" lIns="91440" tIns="45720" rIns="91440" bIns="45720" rtlCol="0" anchor="ctr"/>
          <a:lstStyle>
            <a:lvl1pPr algn="l">
              <a:defRPr sz="1100">
                <a:solidFill>
                  <a:schemeClr val="bg1"/>
                </a:solidFill>
                <a:latin typeface="PP Object Sans" pitchFamily="2" charset="77"/>
              </a:defRPr>
            </a:lvl1pPr>
          </a:lstStyle>
          <a:p>
            <a:fld id="{1D76CC86-490B-1E4C-AF69-BBD83E4C2C31}" type="slidenum">
              <a:rPr lang="es-ES" smtClean="0"/>
              <a:pPr/>
              <a:t>‹#›</a:t>
            </a:fld>
            <a:endParaRPr lang="es-ES" sz="1100" dirty="0"/>
          </a:p>
        </p:txBody>
      </p:sp>
    </p:spTree>
    <p:extLst>
      <p:ext uri="{BB962C8B-B14F-4D97-AF65-F5344CB8AC3E}">
        <p14:creationId xmlns:p14="http://schemas.microsoft.com/office/powerpoint/2010/main" val="58812895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0" r:id="rId3"/>
    <p:sldLayoutId id="2147483673" r:id="rId4"/>
    <p:sldLayoutId id="2147483671" r:id="rId5"/>
    <p:sldLayoutId id="2147483674" r:id="rId6"/>
    <p:sldLayoutId id="2147483679" r:id="rId7"/>
    <p:sldLayoutId id="2147483675" r:id="rId8"/>
    <p:sldLayoutId id="2147483676" r:id="rId9"/>
    <p:sldLayoutId id="2147483658" r:id="rId10"/>
    <p:sldLayoutId id="2147483664" r:id="rId11"/>
    <p:sldLayoutId id="2147483660" r:id="rId12"/>
    <p:sldLayoutId id="2147483662" r:id="rId13"/>
    <p:sldLayoutId id="2147483677" r:id="rId14"/>
    <p:sldLayoutId id="2147483678" r:id="rId15"/>
    <p:sldLayoutId id="2147483663" r:id="rId16"/>
    <p:sldLayoutId id="2147483669" r:id="rId17"/>
    <p:sldLayoutId id="2147483659" r:id="rId18"/>
    <p:sldLayoutId id="2147483680" r:id="rId19"/>
    <p:sldLayoutId id="2147483681" r:id="rId20"/>
    <p:sldLayoutId id="2147483665" r:id="rId21"/>
    <p:sldLayoutId id="2147483668" r:id="rId2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m4a"/><Relationship Id="rId7" Type="http://schemas.openxmlformats.org/officeDocument/2006/relationships/image" Target="../media/image14.png"/><Relationship Id="rId12" Type="http://schemas.openxmlformats.org/officeDocument/2006/relationships/image" Target="../media/image1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tiff"/><Relationship Id="rId5" Type="http://schemas.openxmlformats.org/officeDocument/2006/relationships/notesSlide" Target="../notesSlides/notesSlide2.xml"/><Relationship Id="rId10" Type="http://schemas.openxmlformats.org/officeDocument/2006/relationships/image" Target="../media/image17.png"/><Relationship Id="rId4" Type="http://schemas.openxmlformats.org/officeDocument/2006/relationships/slideLayout" Target="../slideLayouts/slideLayout10.xml"/><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0.xml"/><Relationship Id="rId7" Type="http://schemas.openxmlformats.org/officeDocument/2006/relationships/image" Target="../media/image24.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0.xml"/><Relationship Id="rId7" Type="http://schemas.openxmlformats.org/officeDocument/2006/relationships/image" Target="../media/image2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7.png"/><Relationship Id="rId11" Type="http://schemas.openxmlformats.org/officeDocument/2006/relationships/image" Target="../media/image1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notesSlide" Target="../notesSlides/notesSlide8.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1863CC-4444-504B-9917-F0EDB7D8C616}"/>
              </a:ext>
            </a:extLst>
          </p:cNvPr>
          <p:cNvSpPr>
            <a:spLocks noGrp="1"/>
          </p:cNvSpPr>
          <p:nvPr>
            <p:ph type="ctrTitle"/>
          </p:nvPr>
        </p:nvSpPr>
        <p:spPr>
          <a:xfrm>
            <a:off x="541128" y="500373"/>
            <a:ext cx="11357645" cy="3686799"/>
          </a:xfrm>
          <a:prstGeom prst="rect">
            <a:avLst/>
          </a:prstGeom>
        </p:spPr>
        <p:txBody>
          <a:bodyPr/>
          <a:lstStyle/>
          <a:p>
            <a:r>
              <a:rPr lang="en-GB" sz="4400" dirty="0"/>
              <a:t>Cutaneous and </a:t>
            </a:r>
            <a:r>
              <a:rPr lang="en-GB" sz="4400" dirty="0" err="1"/>
              <a:t>acral</a:t>
            </a:r>
            <a:r>
              <a:rPr lang="en-GB" sz="4400" dirty="0"/>
              <a:t> melanoma cross-OMICs reveals prognostic cancer drivers associated with pathobiology and ultraviolet exposure</a:t>
            </a:r>
          </a:p>
        </p:txBody>
      </p:sp>
      <p:sp>
        <p:nvSpPr>
          <p:cNvPr id="4" name="CaixaDeTexto 1">
            <a:extLst>
              <a:ext uri="{FF2B5EF4-FFF2-40B4-BE49-F238E27FC236}">
                <a16:creationId xmlns:a16="http://schemas.microsoft.com/office/drawing/2014/main" xmlns="" id="{A6DE39E8-764D-4557-A412-903528F6AB26}"/>
              </a:ext>
            </a:extLst>
          </p:cNvPr>
          <p:cNvSpPr txBox="1"/>
          <p:nvPr/>
        </p:nvSpPr>
        <p:spPr>
          <a:xfrm>
            <a:off x="7638102" y="4504678"/>
            <a:ext cx="3758768" cy="400110"/>
          </a:xfrm>
          <a:prstGeom prst="rect">
            <a:avLst/>
          </a:prstGeom>
          <a:noFill/>
        </p:spPr>
        <p:txBody>
          <a:bodyPr wrap="square" rtlCol="0">
            <a:spAutoFit/>
          </a:bodyPr>
          <a:lstStyle/>
          <a:p>
            <a:r>
              <a:rPr lang="pt-BR" sz="2000" dirty="0" smtClean="0">
                <a:solidFill>
                  <a:schemeClr val="accent1"/>
                </a:solidFill>
                <a:latin typeface="PP Object Sans" pitchFamily="2" charset="77"/>
                <a:ea typeface="+mj-ea"/>
                <a:cs typeface="+mj-cs"/>
              </a:rPr>
              <a:t>Dr</a:t>
            </a:r>
            <a:r>
              <a:rPr lang="pt-BR" sz="2000" dirty="0" smtClean="0">
                <a:solidFill>
                  <a:schemeClr val="accent1"/>
                </a:solidFill>
                <a:latin typeface="PP Object Sans" pitchFamily="2" charset="77"/>
                <a:ea typeface="+mj-ea"/>
                <a:cs typeface="+mj-cs"/>
              </a:rPr>
              <a:t>. </a:t>
            </a:r>
            <a:r>
              <a:rPr lang="pt-BR" sz="2000" dirty="0">
                <a:solidFill>
                  <a:schemeClr val="accent1"/>
                </a:solidFill>
                <a:latin typeface="PP Object Sans" pitchFamily="2" charset="77"/>
                <a:ea typeface="+mj-ea"/>
                <a:cs typeface="+mj-cs"/>
              </a:rPr>
              <a:t>Anna Luiza </a:t>
            </a:r>
            <a:r>
              <a:rPr lang="pt-BR" sz="2000" dirty="0" smtClean="0">
                <a:solidFill>
                  <a:schemeClr val="accent1"/>
                </a:solidFill>
                <a:latin typeface="PP Object Sans" pitchFamily="2" charset="77"/>
                <a:ea typeface="+mj-ea"/>
                <a:cs typeface="+mj-cs"/>
              </a:rPr>
              <a:t>Vicente, PhD</a:t>
            </a:r>
            <a:endParaRPr lang="pt-BR" sz="2000" dirty="0">
              <a:solidFill>
                <a:schemeClr val="accent1"/>
              </a:solidFill>
              <a:latin typeface="PP Object Sans" pitchFamily="2" charset="77"/>
              <a:ea typeface="+mj-ea"/>
              <a:cs typeface="+mj-cs"/>
            </a:endParaRPr>
          </a:p>
        </p:txBody>
      </p:sp>
      <p:cxnSp>
        <p:nvCxnSpPr>
          <p:cNvPr id="5" name="Conector Reto 24">
            <a:extLst>
              <a:ext uri="{FF2B5EF4-FFF2-40B4-BE49-F238E27FC236}">
                <a16:creationId xmlns:a16="http://schemas.microsoft.com/office/drawing/2014/main" xmlns="" id="{39473A17-B84C-8CFC-FDE0-106F1CB0DF4C}"/>
              </a:ext>
            </a:extLst>
          </p:cNvPr>
          <p:cNvCxnSpPr>
            <a:cxnSpLocks/>
          </p:cNvCxnSpPr>
          <p:nvPr/>
        </p:nvCxnSpPr>
        <p:spPr>
          <a:xfrm>
            <a:off x="7737939" y="5012935"/>
            <a:ext cx="356137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DBE40262-8431-8E57-D59D-1B5D748F403B}"/>
              </a:ext>
            </a:extLst>
          </p:cNvPr>
          <p:cNvSpPr/>
          <p:nvPr/>
        </p:nvSpPr>
        <p:spPr>
          <a:xfrm>
            <a:off x="11299310" y="4873907"/>
            <a:ext cx="249381" cy="254302"/>
          </a:xfrm>
          <a:prstGeom prst="ellipse">
            <a:avLst/>
          </a:prstGeom>
          <a:solidFill>
            <a:srgbClr val="D27F6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accent1"/>
              </a:solidFill>
            </a:endParaRPr>
          </a:p>
        </p:txBody>
      </p:sp>
      <p:sp>
        <p:nvSpPr>
          <p:cNvPr id="7" name="CaixaDeTexto 11">
            <a:extLst>
              <a:ext uri="{FF2B5EF4-FFF2-40B4-BE49-F238E27FC236}">
                <a16:creationId xmlns:a16="http://schemas.microsoft.com/office/drawing/2014/main" xmlns="" id="{417CF21B-7EF7-A280-18AA-16588589ACBA}"/>
              </a:ext>
            </a:extLst>
          </p:cNvPr>
          <p:cNvSpPr txBox="1"/>
          <p:nvPr/>
        </p:nvSpPr>
        <p:spPr>
          <a:xfrm>
            <a:off x="7638102" y="5342569"/>
            <a:ext cx="4773228" cy="1323439"/>
          </a:xfrm>
          <a:prstGeom prst="rect">
            <a:avLst/>
          </a:prstGeom>
          <a:noFill/>
        </p:spPr>
        <p:txBody>
          <a:bodyPr wrap="square" rtlCol="0">
            <a:spAutoFit/>
          </a:bodyPr>
          <a:lstStyle/>
          <a:p>
            <a:r>
              <a:rPr lang="pt-BR" sz="2000" dirty="0" err="1">
                <a:solidFill>
                  <a:schemeClr val="accent1"/>
                </a:solidFill>
                <a:latin typeface="PP Object Sans" pitchFamily="2" charset="77"/>
                <a:ea typeface="+mj-ea"/>
                <a:cs typeface="+mj-cs"/>
              </a:rPr>
              <a:t>Supervisors</a:t>
            </a:r>
            <a:r>
              <a:rPr lang="pt-BR" sz="2000" dirty="0">
                <a:solidFill>
                  <a:schemeClr val="accent1"/>
                </a:solidFill>
                <a:latin typeface="PP Object Sans" pitchFamily="2" charset="77"/>
                <a:ea typeface="+mj-ea"/>
                <a:cs typeface="+mj-cs"/>
              </a:rPr>
              <a:t>: </a:t>
            </a:r>
          </a:p>
          <a:p>
            <a:r>
              <a:rPr lang="pt-BR" sz="2000" dirty="0" smtClean="0">
                <a:solidFill>
                  <a:schemeClr val="accent1"/>
                </a:solidFill>
                <a:latin typeface="PP Object Sans" pitchFamily="2" charset="77"/>
                <a:ea typeface="+mj-ea"/>
                <a:cs typeface="+mj-cs"/>
              </a:rPr>
              <a:t>Vinicius </a:t>
            </a:r>
            <a:r>
              <a:rPr lang="pt-BR" sz="2000" dirty="0">
                <a:solidFill>
                  <a:schemeClr val="accent1"/>
                </a:solidFill>
                <a:latin typeface="PP Object Sans" pitchFamily="2" charset="77"/>
                <a:ea typeface="+mj-ea"/>
                <a:cs typeface="+mj-cs"/>
              </a:rPr>
              <a:t>de Lima Vazquez, MD, PhD</a:t>
            </a:r>
          </a:p>
          <a:p>
            <a:r>
              <a:rPr lang="pt-BR" sz="2000" dirty="0" smtClean="0">
                <a:solidFill>
                  <a:schemeClr val="accent1"/>
                </a:solidFill>
                <a:latin typeface="PP Object Sans" pitchFamily="2" charset="77"/>
                <a:ea typeface="+mj-ea"/>
                <a:cs typeface="+mj-cs"/>
              </a:rPr>
              <a:t>Zdenko </a:t>
            </a:r>
            <a:r>
              <a:rPr lang="pt-BR" sz="2000" dirty="0">
                <a:solidFill>
                  <a:schemeClr val="accent1"/>
                </a:solidFill>
                <a:latin typeface="PP Object Sans" pitchFamily="2" charset="77"/>
                <a:ea typeface="+mj-ea"/>
                <a:cs typeface="+mj-cs"/>
              </a:rPr>
              <a:t>Herceg, </a:t>
            </a:r>
            <a:r>
              <a:rPr lang="pt-BR" sz="2000" dirty="0" smtClean="0">
                <a:solidFill>
                  <a:schemeClr val="accent1"/>
                </a:solidFill>
                <a:latin typeface="PP Object Sans" pitchFamily="2" charset="77"/>
                <a:ea typeface="+mj-ea"/>
                <a:cs typeface="+mj-cs"/>
              </a:rPr>
              <a:t>PhD</a:t>
            </a:r>
          </a:p>
          <a:p>
            <a:r>
              <a:rPr lang="pt-BR" sz="2000" dirty="0">
                <a:solidFill>
                  <a:schemeClr val="accent1"/>
                </a:solidFill>
                <a:latin typeface="PP Object Sans" pitchFamily="2" charset="77"/>
              </a:rPr>
              <a:t>Akram Ghantous, </a:t>
            </a:r>
            <a:r>
              <a:rPr lang="pt-BR" sz="2000" dirty="0" smtClean="0">
                <a:solidFill>
                  <a:schemeClr val="accent1"/>
                </a:solidFill>
                <a:latin typeface="PP Object Sans" pitchFamily="2" charset="77"/>
              </a:rPr>
              <a:t>PhD</a:t>
            </a:r>
            <a:endParaRPr lang="pt-BR" sz="2000" dirty="0">
              <a:solidFill>
                <a:schemeClr val="accent1"/>
              </a:solidFill>
              <a:latin typeface="PP Object Sans" pitchFamily="2" charset="77"/>
            </a:endParaRPr>
          </a:p>
        </p:txBody>
      </p:sp>
      <p:pic>
        <p:nvPicPr>
          <p:cNvPr id="11" name="Audio 10">
            <a:hlinkClick r:id="" action="ppaction://media"/>
            <a:extLst>
              <a:ext uri="{FF2B5EF4-FFF2-40B4-BE49-F238E27FC236}">
                <a16:creationId xmlns:a16="http://schemas.microsoft.com/office/drawing/2014/main" xmlns="" id="{BA462472-FD3D-3547-0E22-375B05EF1A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1998" y="5829300"/>
            <a:ext cx="812800" cy="812800"/>
          </a:xfrm>
          <a:prstGeom prst="rect">
            <a:avLst/>
          </a:prstGeom>
        </p:spPr>
      </p:pic>
    </p:spTree>
    <p:extLst>
      <p:ext uri="{BB962C8B-B14F-4D97-AF65-F5344CB8AC3E}">
        <p14:creationId xmlns:p14="http://schemas.microsoft.com/office/powerpoint/2010/main" val="3281211748"/>
      </p:ext>
    </p:extLst>
  </p:cSld>
  <p:clrMapOvr>
    <a:masterClrMapping/>
  </p:clrMapOvr>
  <p:transition spd="slow" advTm="1029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bldLst>
      <p:bldP spid="2" grpId="0"/>
      <p:bldP spid="7" grpId="0"/>
    </p:bldLst>
  </p:timing>
  <p:extLst mod="1">
    <p:ext uri="{3A86A75C-4F4B-4683-9AE1-C65F6400EC91}">
      <p14:laserTraceLst xmlns:p14="http://schemas.microsoft.com/office/powerpoint/2010/main">
        <p14:tracePtLst>
          <p14:tracePt t="1117" x="10363200" y="6824663"/>
          <p14:tracePt t="1124" x="10337800" y="6807200"/>
          <p14:tracePt t="1133" x="10337800" y="6781800"/>
          <p14:tracePt t="1141" x="10337800" y="6748463"/>
          <p14:tracePt t="1149" x="10337800" y="6731000"/>
          <p14:tracePt t="1157" x="10337800" y="6697663"/>
          <p14:tracePt t="1166" x="10337800" y="6654800"/>
          <p14:tracePt t="1173" x="10320338" y="6621463"/>
          <p14:tracePt t="1182" x="10320338" y="6586538"/>
          <p14:tracePt t="1189" x="10304463" y="6553200"/>
          <p14:tracePt t="1197" x="10304463" y="6494463"/>
          <p14:tracePt t="1206" x="10287000" y="6443663"/>
          <p14:tracePt t="1214" x="10269538" y="6400800"/>
          <p14:tracePt t="1222" x="10253663" y="6350000"/>
          <p14:tracePt t="1230" x="10210800" y="6299200"/>
          <p14:tracePt t="1238" x="10210800" y="6273800"/>
          <p14:tracePt t="1246" x="10160000" y="6205538"/>
          <p14:tracePt t="1255" x="10126663" y="6172200"/>
          <p14:tracePt t="1263" x="10083800" y="6129338"/>
          <p14:tracePt t="1271" x="10050463" y="6078538"/>
          <p14:tracePt t="1279" x="10015538" y="6045200"/>
          <p14:tracePt t="1287" x="9956800" y="6002338"/>
          <p14:tracePt t="1295" x="9923463" y="5935663"/>
          <p14:tracePt t="1303" x="9888538" y="5892800"/>
          <p14:tracePt t="1311" x="9855200" y="5842000"/>
          <p14:tracePt t="1319" x="9812338" y="5791200"/>
          <p14:tracePt t="1327" x="9761538" y="5732463"/>
          <p14:tracePt t="1336" x="9728200" y="5681663"/>
          <p14:tracePt t="1344" x="9685338" y="5621338"/>
          <p14:tracePt t="1352" x="9669463" y="5605463"/>
          <p14:tracePt t="1360" x="9634538" y="5570538"/>
          <p14:tracePt t="1368" x="9601200" y="5511800"/>
          <p14:tracePt t="1376" x="9558338" y="5494338"/>
          <p14:tracePt t="1385" x="9542463" y="5478463"/>
          <p14:tracePt t="1393" x="9507538" y="5461000"/>
          <p14:tracePt t="1401" x="9491663" y="5443538"/>
          <p14:tracePt t="1409" x="9474200" y="5427663"/>
          <p14:tracePt t="1417" x="9431338" y="5410200"/>
          <p14:tracePt t="1426" x="9415463" y="5410200"/>
          <p14:tracePt t="1434" x="9398000" y="5384800"/>
          <p14:tracePt t="1442" x="9380538" y="5367338"/>
          <p14:tracePt t="1450" x="9347200" y="5351463"/>
          <p14:tracePt t="1458" x="9321800" y="5351463"/>
          <p14:tracePt t="1467" x="9304338" y="5334000"/>
          <p14:tracePt t="1474" x="9271000" y="5316538"/>
          <p14:tracePt t="1483" x="9253538" y="5300663"/>
          <p14:tracePt t="1490" x="9237663" y="5283200"/>
          <p14:tracePt t="1500" x="9220200" y="5257800"/>
          <p14:tracePt t="1516" x="9194800" y="5240338"/>
          <p14:tracePt t="1523" x="9177338" y="5224463"/>
          <p14:tracePt t="1533" x="9161463" y="5224463"/>
          <p14:tracePt t="1539" x="9144000" y="5207000"/>
          <p14:tracePt t="1555" x="9126538" y="5189538"/>
          <p14:tracePt t="1566" x="9110663" y="5173663"/>
          <p14:tracePt t="1572" x="9093200" y="5173663"/>
          <p14:tracePt t="1583" x="9067800" y="5156200"/>
          <p14:tracePt t="1588" x="9050338" y="5130800"/>
          <p14:tracePt t="1600" x="9034463" y="5130800"/>
          <p14:tracePt t="1605" x="9017000" y="5113338"/>
          <p14:tracePt t="1621" x="8999538" y="5113338"/>
          <p14:tracePt t="1633" x="8983663" y="5097463"/>
          <p14:tracePt t="1639" x="8966200" y="5097463"/>
          <p14:tracePt t="1650" x="8940800" y="5097463"/>
          <p14:tracePt t="1654" x="8923338" y="5080000"/>
          <p14:tracePt t="1670" x="8907463" y="5080000"/>
          <p14:tracePt t="1684" x="8907463" y="5062538"/>
          <p14:tracePt t="1700" x="8890000" y="5062538"/>
          <p14:tracePt t="1717" x="8890000" y="5046663"/>
          <p14:tracePt t="1718" x="8872538" y="5046663"/>
          <p14:tracePt t="1726" x="8872538" y="5029200"/>
          <p14:tracePt t="1734" x="8856663" y="5029200"/>
          <p14:tracePt t="1742" x="8856663" y="5003800"/>
          <p14:tracePt t="1758" x="8839200" y="4986338"/>
          <p14:tracePt t="1774" x="8813800" y="4970463"/>
          <p14:tracePt t="1791" x="8796338" y="4953000"/>
          <p14:tracePt t="1815" x="8780463" y="4935538"/>
          <p14:tracePt t="1832" x="8780463" y="4919663"/>
          <p14:tracePt t="1849" x="8780463" y="4902200"/>
          <p14:tracePt t="1954" x="8796338" y="4902200"/>
          <p14:tracePt t="1978" x="8813800" y="4902200"/>
          <p14:tracePt t="1986" x="8856663" y="4902200"/>
          <p14:tracePt t="1994" x="8890000" y="4902200"/>
          <p14:tracePt t="2002" x="8907463" y="4902200"/>
          <p14:tracePt t="2010" x="8966200" y="4902200"/>
          <p14:tracePt t="2018" x="9017000" y="4902200"/>
          <p14:tracePt t="2026" x="9067800" y="4902200"/>
          <p14:tracePt t="2034" x="9126538" y="4902200"/>
          <p14:tracePt t="2043" x="9177338" y="4902200"/>
          <p14:tracePt t="2051" x="9253538" y="4902200"/>
          <p14:tracePt t="2059" x="9321800" y="4902200"/>
          <p14:tracePt t="2067" x="9398000" y="4876800"/>
          <p14:tracePt t="2075" x="9474200" y="4876800"/>
          <p14:tracePt t="2083" x="9542463" y="4876800"/>
          <p14:tracePt t="2091" x="9601200" y="4876800"/>
          <p14:tracePt t="2100" x="9652000" y="4876800"/>
          <p14:tracePt t="2107" x="9702800" y="4876800"/>
          <p14:tracePt t="2116" x="9761538" y="4876800"/>
          <p14:tracePt t="2124" x="9796463" y="4876800"/>
          <p14:tracePt t="2133" x="9829800" y="4876800"/>
          <p14:tracePt t="2140" x="9872663" y="4859338"/>
          <p14:tracePt t="2149" x="9888538" y="4859338"/>
          <p14:tracePt t="2156" x="9923463" y="4859338"/>
          <p14:tracePt t="2164" x="9939338" y="4859338"/>
          <p14:tracePt t="2180" x="9956800" y="4859338"/>
          <p14:tracePt t="2189" x="9982200" y="4859338"/>
          <p14:tracePt t="2197" x="9999663" y="4859338"/>
          <p14:tracePt t="2221" x="10015538" y="4859338"/>
          <p14:tracePt t="2237" x="10033000" y="4843463"/>
          <p14:tracePt t="2254" x="10050463" y="4843463"/>
          <p14:tracePt t="2262" x="10066338" y="4843463"/>
          <p14:tracePt t="2270" x="10083800" y="4843463"/>
          <p14:tracePt t="2278" x="10109200" y="4843463"/>
          <p14:tracePt t="2287" x="10126663" y="4843463"/>
          <p14:tracePt t="2294" x="10142538" y="4843463"/>
          <p14:tracePt t="2302" x="10160000" y="4843463"/>
          <p14:tracePt t="2319" x="10177463" y="4843463"/>
          <p14:tracePt t="2343" x="10193338" y="4843463"/>
          <p14:tracePt t="2368" x="10210800" y="4843463"/>
          <p14:tracePt t="2547" x="10210800" y="4859338"/>
          <p14:tracePt t="5935" x="10210800" y="4876800"/>
          <p14:tracePt t="5959" x="10236200" y="4876800"/>
          <p14:tracePt t="5992" x="10236200" y="4902200"/>
          <p14:tracePt t="6048" x="10253663" y="4919663"/>
          <p14:tracePt t="6073" x="10253663" y="4935538"/>
          <p14:tracePt t="6081" x="10269538" y="4935538"/>
          <p14:tracePt t="6089" x="10269538" y="4953000"/>
          <p14:tracePt t="6097" x="10287000" y="4970463"/>
          <p14:tracePt t="6106" x="10287000" y="4986338"/>
          <p14:tracePt t="6114" x="10304463" y="5003800"/>
          <p14:tracePt t="6122" x="10320338" y="5029200"/>
          <p14:tracePt t="6130" x="10320338" y="5062538"/>
          <p14:tracePt t="6138" x="10337800" y="5080000"/>
          <p14:tracePt t="6146" x="10363200" y="5113338"/>
          <p14:tracePt t="6154" x="10380663" y="5156200"/>
          <p14:tracePt t="6162" x="10380663" y="5173663"/>
          <p14:tracePt t="6171" x="10396538" y="5207000"/>
          <p14:tracePt t="6179" x="10414000" y="5240338"/>
          <p14:tracePt t="6187" x="10414000" y="5257800"/>
          <p14:tracePt t="6195" x="10431463" y="5300663"/>
          <p14:tracePt t="6203" x="10447338" y="5351463"/>
          <p14:tracePt t="6211" x="10490200" y="5367338"/>
          <p14:tracePt t="6219" x="10507663" y="5427663"/>
          <p14:tracePt t="6227" x="10541000" y="5478463"/>
          <p14:tracePt t="6235" x="10558463" y="5554663"/>
          <p14:tracePt t="6243" x="10591800" y="5605463"/>
          <p14:tracePt t="6251" x="10634663" y="5697538"/>
          <p14:tracePt t="6260" x="10668000" y="5791200"/>
          <p14:tracePt t="6268" x="10701338" y="5859463"/>
          <p14:tracePt t="6276" x="10718800" y="5935663"/>
          <p14:tracePt t="6284" x="10761663" y="6002338"/>
          <p14:tracePt t="6292" x="10777538" y="6078538"/>
          <p14:tracePt t="6300" x="10795000" y="6096000"/>
          <p14:tracePt t="6312" x="10828338" y="6189663"/>
          <p14:tracePt t="6317" x="10828338" y="6223000"/>
          <p14:tracePt t="6329" x="10871200" y="6273800"/>
          <p14:tracePt t="6334" x="10888663" y="6316663"/>
          <p14:tracePt t="6346" x="10904538" y="6383338"/>
          <p14:tracePt t="6351" x="10922000" y="6426200"/>
          <p14:tracePt t="6363" x="10939463" y="6477000"/>
          <p14:tracePt t="6368" x="10972800" y="6527800"/>
          <p14:tracePt t="6380" x="10972800" y="6570663"/>
          <p14:tracePt t="6383" x="11015663" y="6621463"/>
          <p14:tracePt t="6397" x="11031538" y="6680200"/>
          <p14:tracePt t="6401" x="11049000" y="6731000"/>
          <p14:tracePt t="6413" x="11066463" y="68072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8">
            <a:extLst>
              <a:ext uri="{FF2B5EF4-FFF2-40B4-BE49-F238E27FC236}">
                <a16:creationId xmlns:a16="http://schemas.microsoft.com/office/drawing/2014/main" xmlns="" id="{99207A49-C4C6-DAE7-7C07-F07BAFB5A3FB}"/>
              </a:ext>
            </a:extLst>
          </p:cNvPr>
          <p:cNvCxnSpPr>
            <a:cxnSpLocks/>
          </p:cNvCxnSpPr>
          <p:nvPr/>
        </p:nvCxnSpPr>
        <p:spPr>
          <a:xfrm flipH="1">
            <a:off x="6200999" y="2188141"/>
            <a:ext cx="6412290" cy="0"/>
          </a:xfrm>
          <a:prstGeom prst="line">
            <a:avLst/>
          </a:prstGeom>
          <a:ln w="50800">
            <a:solidFill>
              <a:srgbClr val="FF2D5D"/>
            </a:solidFill>
            <a:headEnd type="oval" w="lg" len="lg"/>
          </a:ln>
        </p:spPr>
        <p:style>
          <a:lnRef idx="1">
            <a:schemeClr val="accent1"/>
          </a:lnRef>
          <a:fillRef idx="0">
            <a:schemeClr val="accent1"/>
          </a:fillRef>
          <a:effectRef idx="0">
            <a:schemeClr val="accent1"/>
          </a:effectRef>
          <a:fontRef idx="minor">
            <a:schemeClr val="tx1"/>
          </a:fontRef>
        </p:style>
      </p:cxnSp>
      <p:sp>
        <p:nvSpPr>
          <p:cNvPr id="46" name="Retângulo 53">
            <a:extLst>
              <a:ext uri="{FF2B5EF4-FFF2-40B4-BE49-F238E27FC236}">
                <a16:creationId xmlns:a16="http://schemas.microsoft.com/office/drawing/2014/main" xmlns="" id="{7F4A37B1-6E37-0AA2-ED56-7FDFEF13FDE0}"/>
              </a:ext>
            </a:extLst>
          </p:cNvPr>
          <p:cNvSpPr/>
          <p:nvPr/>
        </p:nvSpPr>
        <p:spPr>
          <a:xfrm>
            <a:off x="0" y="5913783"/>
            <a:ext cx="1123122" cy="944217"/>
          </a:xfrm>
          <a:prstGeom prst="rect">
            <a:avLst/>
          </a:prstGeom>
          <a:solidFill>
            <a:srgbClr val="BFB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7" name="Imagem 8" descr="Interface gráfica do usuário, Aplicativo&#10;&#10;Descrição gerada automaticamente">
            <a:extLst>
              <a:ext uri="{FF2B5EF4-FFF2-40B4-BE49-F238E27FC236}">
                <a16:creationId xmlns:a16="http://schemas.microsoft.com/office/drawing/2014/main" xmlns="" id="{D02F67FC-988F-2D29-4161-16659E6D1757}"/>
              </a:ext>
            </a:extLst>
          </p:cNvPr>
          <p:cNvPicPr>
            <a:picLocks noChangeAspect="1"/>
          </p:cNvPicPr>
          <p:nvPr/>
        </p:nvPicPr>
        <p:blipFill rotWithShape="1">
          <a:blip r:embed="rId6"/>
          <a:srcRect r="33200"/>
          <a:stretch/>
        </p:blipFill>
        <p:spPr>
          <a:xfrm>
            <a:off x="1123122" y="1066129"/>
            <a:ext cx="5184385" cy="5820746"/>
          </a:xfrm>
          <a:prstGeom prst="rect">
            <a:avLst/>
          </a:prstGeom>
        </p:spPr>
      </p:pic>
      <p:sp>
        <p:nvSpPr>
          <p:cNvPr id="48" name="Oval 47">
            <a:extLst>
              <a:ext uri="{FF2B5EF4-FFF2-40B4-BE49-F238E27FC236}">
                <a16:creationId xmlns:a16="http://schemas.microsoft.com/office/drawing/2014/main" xmlns="" id="{784943CE-95DC-581B-7E6F-71DB7CD959F3}"/>
              </a:ext>
            </a:extLst>
          </p:cNvPr>
          <p:cNvSpPr/>
          <p:nvPr/>
        </p:nvSpPr>
        <p:spPr>
          <a:xfrm>
            <a:off x="4226494" y="1110729"/>
            <a:ext cx="2233218" cy="2141842"/>
          </a:xfrm>
          <a:prstGeom prst="ellipse">
            <a:avLst/>
          </a:prstGeom>
          <a:solidFill>
            <a:srgbClr val="2B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Imagem 33" descr="Diagrama&#10;&#10;Descrição gerada automaticamente">
            <a:extLst>
              <a:ext uri="{FF2B5EF4-FFF2-40B4-BE49-F238E27FC236}">
                <a16:creationId xmlns:a16="http://schemas.microsoft.com/office/drawing/2014/main" xmlns="" id="{13E08B70-6AF2-CA2E-F6BE-DD3A33C624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2139" y="690966"/>
            <a:ext cx="4335145" cy="3251200"/>
          </a:xfrm>
          <a:prstGeom prst="rect">
            <a:avLst/>
          </a:prstGeom>
          <a:ln>
            <a:solidFill>
              <a:schemeClr val="tx1"/>
            </a:solidFill>
          </a:ln>
        </p:spPr>
      </p:pic>
      <p:sp>
        <p:nvSpPr>
          <p:cNvPr id="50" name="Freeform 5">
            <a:extLst>
              <a:ext uri="{FF2B5EF4-FFF2-40B4-BE49-F238E27FC236}">
                <a16:creationId xmlns:a16="http://schemas.microsoft.com/office/drawing/2014/main" xmlns="" id="{320121C3-CB9D-89A5-D302-BE6BFE2458FF}"/>
              </a:ext>
            </a:extLst>
          </p:cNvPr>
          <p:cNvSpPr>
            <a:spLocks/>
          </p:cNvSpPr>
          <p:nvPr/>
        </p:nvSpPr>
        <p:spPr bwMode="auto">
          <a:xfrm rot="5877123" flipH="1" flipV="1">
            <a:off x="5095528" y="3247243"/>
            <a:ext cx="473382" cy="377482"/>
          </a:xfrm>
          <a:custGeom>
            <a:avLst/>
            <a:gdLst>
              <a:gd name="T0" fmla="*/ 0 w 768"/>
              <a:gd name="T1" fmla="*/ 232 h 232"/>
              <a:gd name="T2" fmla="*/ 396 w 768"/>
              <a:gd name="T3" fmla="*/ 176 h 232"/>
              <a:gd name="T4" fmla="*/ 768 w 768"/>
              <a:gd name="T5" fmla="*/ 0 h 232"/>
              <a:gd name="connsiteX0" fmla="*/ 0 w 9942"/>
              <a:gd name="connsiteY0" fmla="*/ 8381 h 8381"/>
              <a:gd name="connsiteX1" fmla="*/ 5156 w 9942"/>
              <a:gd name="connsiteY1" fmla="*/ 5967 h 8381"/>
              <a:gd name="connsiteX2" fmla="*/ 9942 w 9942"/>
              <a:gd name="connsiteY2" fmla="*/ 0 h 8381"/>
            </a:gdLst>
            <a:ahLst/>
            <a:cxnLst>
              <a:cxn ang="0">
                <a:pos x="connsiteX0" y="connsiteY0"/>
              </a:cxn>
              <a:cxn ang="0">
                <a:pos x="connsiteX1" y="connsiteY1"/>
              </a:cxn>
              <a:cxn ang="0">
                <a:pos x="connsiteX2" y="connsiteY2"/>
              </a:cxn>
            </a:cxnLst>
            <a:rect l="l" t="t" r="r" b="b"/>
            <a:pathLst>
              <a:path w="9942" h="8381">
                <a:moveTo>
                  <a:pt x="0" y="8381"/>
                </a:moveTo>
                <a:cubicBezTo>
                  <a:pt x="1719" y="8381"/>
                  <a:pt x="3906" y="8381"/>
                  <a:pt x="5156" y="5967"/>
                </a:cubicBezTo>
                <a:cubicBezTo>
                  <a:pt x="6810" y="2778"/>
                  <a:pt x="7598" y="0"/>
                  <a:pt x="9942" y="0"/>
                </a:cubicBezTo>
              </a:path>
            </a:pathLst>
          </a:custGeom>
          <a:ln w="50800">
            <a:solidFill>
              <a:srgbClr val="FF2D5D"/>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45714" tIns="22857" rIns="45714" bIns="22857" numCol="1" anchor="t" anchorCtr="0" compatLnSpc="1">
            <a:prstTxWarp prst="textNoShape">
              <a:avLst/>
            </a:prstTxWarp>
          </a:bodyPr>
          <a:lstStyle/>
          <a:p>
            <a:pPr defTabSz="228554">
              <a:defRPr/>
            </a:pPr>
            <a:endParaRPr lang="en-US" sz="900">
              <a:solidFill>
                <a:srgbClr val="FFFFFF"/>
              </a:solidFill>
              <a:latin typeface="Calibri"/>
            </a:endParaRPr>
          </a:p>
        </p:txBody>
      </p:sp>
      <p:grpSp>
        <p:nvGrpSpPr>
          <p:cNvPr id="51" name="Agrupar 4">
            <a:extLst>
              <a:ext uri="{FF2B5EF4-FFF2-40B4-BE49-F238E27FC236}">
                <a16:creationId xmlns:a16="http://schemas.microsoft.com/office/drawing/2014/main" xmlns="" id="{FA511B1A-2D34-5EE3-63F0-6D45395B085F}"/>
              </a:ext>
            </a:extLst>
          </p:cNvPr>
          <p:cNvGrpSpPr/>
          <p:nvPr/>
        </p:nvGrpSpPr>
        <p:grpSpPr>
          <a:xfrm>
            <a:off x="3681023" y="4297471"/>
            <a:ext cx="9315625" cy="2105427"/>
            <a:chOff x="3681023" y="4297471"/>
            <a:chExt cx="9315625" cy="2105427"/>
          </a:xfrm>
        </p:grpSpPr>
        <p:sp>
          <p:nvSpPr>
            <p:cNvPr id="52" name="Retângulo Arredondado 27">
              <a:extLst>
                <a:ext uri="{FF2B5EF4-FFF2-40B4-BE49-F238E27FC236}">
                  <a16:creationId xmlns:a16="http://schemas.microsoft.com/office/drawing/2014/main" xmlns="" id="{CEA771D2-842C-60FA-12CD-5DE232BDC9B2}"/>
                </a:ext>
              </a:extLst>
            </p:cNvPr>
            <p:cNvSpPr/>
            <p:nvPr/>
          </p:nvSpPr>
          <p:spPr>
            <a:xfrm>
              <a:off x="3684266" y="5296613"/>
              <a:ext cx="3623071" cy="8410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3" name="Imagem 29" descr="Gráfico, Gráfico de cascata&#10;&#10;Descrição gerada automaticamente">
              <a:extLst>
                <a:ext uri="{FF2B5EF4-FFF2-40B4-BE49-F238E27FC236}">
                  <a16:creationId xmlns:a16="http://schemas.microsoft.com/office/drawing/2014/main" xmlns="" id="{F60B398A-73D1-EEC3-D843-39EFBE4CD033}"/>
                </a:ext>
              </a:extLst>
            </p:cNvPr>
            <p:cNvPicPr>
              <a:picLocks noChangeAspect="1"/>
            </p:cNvPicPr>
            <p:nvPr/>
          </p:nvPicPr>
          <p:blipFill>
            <a:blip r:embed="rId8"/>
            <a:stretch>
              <a:fillRect/>
            </a:stretch>
          </p:blipFill>
          <p:spPr>
            <a:xfrm>
              <a:off x="3715314" y="4297471"/>
              <a:ext cx="3592023" cy="935371"/>
            </a:xfrm>
            <a:prstGeom prst="rect">
              <a:avLst/>
            </a:prstGeom>
          </p:spPr>
        </p:pic>
        <p:sp>
          <p:nvSpPr>
            <p:cNvPr id="54" name="CaixaDeTexto 30">
              <a:extLst>
                <a:ext uri="{FF2B5EF4-FFF2-40B4-BE49-F238E27FC236}">
                  <a16:creationId xmlns:a16="http://schemas.microsoft.com/office/drawing/2014/main" xmlns="" id="{69A4B54F-F8C2-97BB-F212-53A30CA8F7E0}"/>
                </a:ext>
              </a:extLst>
            </p:cNvPr>
            <p:cNvSpPr txBox="1"/>
            <p:nvPr/>
          </p:nvSpPr>
          <p:spPr>
            <a:xfrm>
              <a:off x="3713963" y="5319254"/>
              <a:ext cx="3593374" cy="738664"/>
            </a:xfrm>
            <a:prstGeom prst="rect">
              <a:avLst/>
            </a:prstGeom>
            <a:noFill/>
          </p:spPr>
          <p:txBody>
            <a:bodyPr wrap="square">
              <a:spAutoFit/>
            </a:bodyPr>
            <a:lstStyle/>
            <a:p>
              <a:pPr algn="just"/>
              <a:r>
                <a:rPr lang="en-GB" sz="1400" kern="1200" dirty="0">
                  <a:solidFill>
                    <a:schemeClr val="tx1"/>
                  </a:solidFill>
                  <a:effectLst/>
                  <a:latin typeface="+mn-lt"/>
                  <a:ea typeface="+mn-ea"/>
                  <a:cs typeface="+mn-cs"/>
                </a:rPr>
                <a:t>C&gt;T transitions at </a:t>
              </a:r>
              <a:r>
                <a:rPr lang="en-GB" sz="1400" kern="1200" dirty="0" err="1">
                  <a:solidFill>
                    <a:schemeClr val="tx1"/>
                  </a:solidFill>
                  <a:effectLst/>
                  <a:latin typeface="+mn-lt"/>
                  <a:ea typeface="+mn-ea"/>
                  <a:cs typeface="+mn-cs"/>
                </a:rPr>
                <a:t>dipyrimidine</a:t>
              </a:r>
              <a:r>
                <a:rPr lang="en-GB" sz="1400" kern="1200" dirty="0">
                  <a:solidFill>
                    <a:schemeClr val="tx1"/>
                  </a:solidFill>
                  <a:effectLst/>
                  <a:latin typeface="+mn-lt"/>
                  <a:ea typeface="+mn-ea"/>
                  <a:cs typeface="+mn-cs"/>
                </a:rPr>
                <a:t> sites accounted for more than 60% or CC&gt;TT mutations more than 5% of the total mutation burden</a:t>
              </a:r>
              <a:endParaRPr lang="pt-BR" sz="1400" dirty="0"/>
            </a:p>
          </p:txBody>
        </p:sp>
        <p:sp>
          <p:nvSpPr>
            <p:cNvPr id="55" name="CaixaDeTexto 20">
              <a:extLst>
                <a:ext uri="{FF2B5EF4-FFF2-40B4-BE49-F238E27FC236}">
                  <a16:creationId xmlns:a16="http://schemas.microsoft.com/office/drawing/2014/main" xmlns="" id="{3EB6A1AD-696A-1545-E17D-E0DEA8F46FFE}"/>
                </a:ext>
              </a:extLst>
            </p:cNvPr>
            <p:cNvSpPr txBox="1"/>
            <p:nvPr/>
          </p:nvSpPr>
          <p:spPr>
            <a:xfrm>
              <a:off x="3681023" y="6125899"/>
              <a:ext cx="9315625" cy="276999"/>
            </a:xfrm>
            <a:prstGeom prst="rect">
              <a:avLst/>
            </a:prstGeom>
            <a:noFill/>
          </p:spPr>
          <p:txBody>
            <a:bodyPr wrap="square">
              <a:spAutoFit/>
            </a:bodyPr>
            <a:lstStyle/>
            <a:p>
              <a:pPr algn="l"/>
              <a:r>
                <a:rPr lang="pt-BR" sz="1200" b="0" i="0" u="none" strike="noStrike" dirty="0" err="1">
                  <a:solidFill>
                    <a:schemeClr val="bg1"/>
                  </a:solidFill>
                  <a:effectLst/>
                </a:rPr>
                <a:t>Reference</a:t>
              </a:r>
              <a:r>
                <a:rPr lang="pt-BR" sz="1200" b="0" i="0" u="none" strike="noStrike" dirty="0">
                  <a:solidFill>
                    <a:schemeClr val="bg1"/>
                  </a:solidFill>
                  <a:effectLst/>
                </a:rPr>
                <a:t>:  Catalogue </a:t>
              </a:r>
              <a:r>
                <a:rPr lang="pt-BR" sz="1200" b="0" i="0" u="none" strike="noStrike" dirty="0" err="1">
                  <a:solidFill>
                    <a:schemeClr val="bg1"/>
                  </a:solidFill>
                  <a:effectLst/>
                </a:rPr>
                <a:t>of</a:t>
              </a:r>
              <a:r>
                <a:rPr lang="pt-BR" sz="1200" b="0" i="0" u="none" strike="noStrike" dirty="0">
                  <a:solidFill>
                    <a:schemeClr val="bg1"/>
                  </a:solidFill>
                  <a:effectLst/>
                </a:rPr>
                <a:t> </a:t>
              </a:r>
              <a:r>
                <a:rPr lang="pt-BR" sz="1200" b="0" i="0" u="none" strike="noStrike" dirty="0" err="1">
                  <a:solidFill>
                    <a:schemeClr val="bg1"/>
                  </a:solidFill>
                  <a:effectLst/>
                </a:rPr>
                <a:t>Somatic</a:t>
              </a:r>
              <a:r>
                <a:rPr lang="pt-BR" sz="1200" b="0" i="0" u="none" strike="noStrike" dirty="0">
                  <a:solidFill>
                    <a:schemeClr val="bg1"/>
                  </a:solidFill>
                  <a:effectLst/>
                </a:rPr>
                <a:t> </a:t>
              </a:r>
              <a:r>
                <a:rPr lang="pt-BR" sz="1200" b="0" i="0" u="none" strike="noStrike" dirty="0" err="1">
                  <a:solidFill>
                    <a:schemeClr val="bg1"/>
                  </a:solidFill>
                  <a:effectLst/>
                </a:rPr>
                <a:t>Mutations</a:t>
              </a:r>
              <a:r>
                <a:rPr lang="pt-BR" sz="1200" b="0" i="0" u="none" strike="noStrike" dirty="0">
                  <a:solidFill>
                    <a:schemeClr val="bg1"/>
                  </a:solidFill>
                  <a:effectLst/>
                </a:rPr>
                <a:t> in </a:t>
              </a:r>
              <a:r>
                <a:rPr lang="pt-BR" sz="1200" b="0" i="0" u="none" strike="noStrike" dirty="0" err="1">
                  <a:solidFill>
                    <a:schemeClr val="bg1"/>
                  </a:solidFill>
                  <a:effectLst/>
                </a:rPr>
                <a:t>Cancer</a:t>
              </a:r>
              <a:endParaRPr lang="pt-BR" sz="1200" b="0" i="0" u="none" strike="noStrike" dirty="0">
                <a:solidFill>
                  <a:schemeClr val="bg1"/>
                </a:solidFill>
                <a:effectLst/>
              </a:endParaRPr>
            </a:p>
          </p:txBody>
        </p:sp>
      </p:grpSp>
      <p:pic>
        <p:nvPicPr>
          <p:cNvPr id="56" name="Imagem 3" descr="Uma imagem contendo Logotipo&#10;&#10;Descrição gerada automaticamente">
            <a:extLst>
              <a:ext uri="{FF2B5EF4-FFF2-40B4-BE49-F238E27FC236}">
                <a16:creationId xmlns:a16="http://schemas.microsoft.com/office/drawing/2014/main" xmlns="" id="{4FFBAB7B-D648-371E-2E58-12EEBA8751A2}"/>
              </a:ext>
            </a:extLst>
          </p:cNvPr>
          <p:cNvPicPr>
            <a:picLocks noChangeAspect="1"/>
          </p:cNvPicPr>
          <p:nvPr/>
        </p:nvPicPr>
        <p:blipFill rotWithShape="1">
          <a:blip r:embed="rId9"/>
          <a:srcRect l="66755" t="33846" r="17388" b="25569"/>
          <a:stretch/>
        </p:blipFill>
        <p:spPr>
          <a:xfrm rot="5400000">
            <a:off x="5174826" y="1853058"/>
            <a:ext cx="999141" cy="3980261"/>
          </a:xfrm>
          <a:prstGeom prst="rect">
            <a:avLst/>
          </a:prstGeom>
        </p:spPr>
      </p:pic>
      <p:sp>
        <p:nvSpPr>
          <p:cNvPr id="57" name="TextBox 56">
            <a:extLst>
              <a:ext uri="{FF2B5EF4-FFF2-40B4-BE49-F238E27FC236}">
                <a16:creationId xmlns:a16="http://schemas.microsoft.com/office/drawing/2014/main" xmlns="" id="{D134B1C8-99F9-A0DE-AFD4-96666DC2581D}"/>
              </a:ext>
            </a:extLst>
          </p:cNvPr>
          <p:cNvSpPr txBox="1"/>
          <p:nvPr/>
        </p:nvSpPr>
        <p:spPr>
          <a:xfrm>
            <a:off x="9088113" y="1640532"/>
            <a:ext cx="2370824" cy="369332"/>
          </a:xfrm>
          <a:prstGeom prst="rect">
            <a:avLst/>
          </a:prstGeom>
          <a:noFill/>
        </p:spPr>
        <p:txBody>
          <a:bodyPr wrap="square" rtlCol="0">
            <a:spAutoFit/>
          </a:bodyPr>
          <a:lstStyle/>
          <a:p>
            <a:r>
              <a:rPr lang="en-US" dirty="0">
                <a:solidFill>
                  <a:schemeClr val="bg1"/>
                </a:solidFill>
              </a:rPr>
              <a:t>Melanoma subtypes:</a:t>
            </a:r>
          </a:p>
        </p:txBody>
      </p:sp>
      <p:pic>
        <p:nvPicPr>
          <p:cNvPr id="58" name="Picture 57">
            <a:extLst>
              <a:ext uri="{FF2B5EF4-FFF2-40B4-BE49-F238E27FC236}">
                <a16:creationId xmlns:a16="http://schemas.microsoft.com/office/drawing/2014/main" xmlns="" id="{54F81C79-2335-759A-D420-D6BEBD9C8560}"/>
              </a:ext>
            </a:extLst>
          </p:cNvPr>
          <p:cNvPicPr>
            <a:picLocks noChangeAspect="1"/>
          </p:cNvPicPr>
          <p:nvPr/>
        </p:nvPicPr>
        <p:blipFill rotWithShape="1">
          <a:blip r:embed="rId10"/>
          <a:srcRect r="49665"/>
          <a:stretch/>
        </p:blipFill>
        <p:spPr>
          <a:xfrm>
            <a:off x="8685900" y="2437205"/>
            <a:ext cx="3015930" cy="1813093"/>
          </a:xfrm>
          <a:prstGeom prst="rect">
            <a:avLst/>
          </a:prstGeom>
          <a:ln>
            <a:solidFill>
              <a:schemeClr val="tx1"/>
            </a:solidFill>
          </a:ln>
        </p:spPr>
      </p:pic>
      <p:pic>
        <p:nvPicPr>
          <p:cNvPr id="59" name="Picture 58">
            <a:extLst>
              <a:ext uri="{FF2B5EF4-FFF2-40B4-BE49-F238E27FC236}">
                <a16:creationId xmlns:a16="http://schemas.microsoft.com/office/drawing/2014/main" xmlns="" id="{5ECEEBE5-2801-DB5E-6995-C5331582B629}"/>
              </a:ext>
            </a:extLst>
          </p:cNvPr>
          <p:cNvPicPr>
            <a:picLocks noChangeAspect="1"/>
          </p:cNvPicPr>
          <p:nvPr/>
        </p:nvPicPr>
        <p:blipFill rotWithShape="1">
          <a:blip r:embed="rId10"/>
          <a:srcRect l="50335"/>
          <a:stretch/>
        </p:blipFill>
        <p:spPr>
          <a:xfrm>
            <a:off x="8685900" y="4489482"/>
            <a:ext cx="3015930" cy="1865079"/>
          </a:xfrm>
          <a:prstGeom prst="rect">
            <a:avLst/>
          </a:prstGeom>
          <a:ln>
            <a:solidFill>
              <a:schemeClr val="tx1"/>
            </a:solidFill>
          </a:ln>
        </p:spPr>
      </p:pic>
      <p:sp>
        <p:nvSpPr>
          <p:cNvPr id="60" name="TextBox 59">
            <a:extLst>
              <a:ext uri="{FF2B5EF4-FFF2-40B4-BE49-F238E27FC236}">
                <a16:creationId xmlns:a16="http://schemas.microsoft.com/office/drawing/2014/main" xmlns="" id="{96DB3BC3-1D44-A959-3936-E7E5B8427AC1}"/>
              </a:ext>
            </a:extLst>
          </p:cNvPr>
          <p:cNvSpPr txBox="1"/>
          <p:nvPr/>
        </p:nvSpPr>
        <p:spPr>
          <a:xfrm>
            <a:off x="6307507" y="2241147"/>
            <a:ext cx="432367" cy="2321848"/>
          </a:xfrm>
          <a:prstGeom prst="rect">
            <a:avLst/>
          </a:prstGeom>
          <a:noFill/>
        </p:spPr>
        <p:txBody>
          <a:bodyPr wrap="square" rtlCol="0">
            <a:spAutoFit/>
          </a:bodyPr>
          <a:lstStyle/>
          <a:p>
            <a:endParaRPr lang="en-US" dirty="0"/>
          </a:p>
        </p:txBody>
      </p:sp>
      <p:sp>
        <p:nvSpPr>
          <p:cNvPr id="62" name="Rectangle 61">
            <a:extLst>
              <a:ext uri="{FF2B5EF4-FFF2-40B4-BE49-F238E27FC236}">
                <a16:creationId xmlns:a16="http://schemas.microsoft.com/office/drawing/2014/main" xmlns="" id="{3E2B6D1F-DC64-CF96-8BFC-2165C063602D}"/>
              </a:ext>
            </a:extLst>
          </p:cNvPr>
          <p:cNvSpPr/>
          <p:nvPr/>
        </p:nvSpPr>
        <p:spPr>
          <a:xfrm>
            <a:off x="-172016" y="869133"/>
            <a:ext cx="452673" cy="528230"/>
          </a:xfrm>
          <a:prstGeom prst="rect">
            <a:avLst/>
          </a:prstGeom>
          <a:solidFill>
            <a:srgbClr val="2B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Imagem 2" descr="Fundo preto com letras vermelhas&#10;&#10;Descrição gerada automaticamente com confiança média">
            <a:extLst>
              <a:ext uri="{FF2B5EF4-FFF2-40B4-BE49-F238E27FC236}">
                <a16:creationId xmlns:a16="http://schemas.microsoft.com/office/drawing/2014/main" xmlns="" id="{1F23AD78-7A42-D3EF-C046-944E846EB774}"/>
              </a:ext>
            </a:extLst>
          </p:cNvPr>
          <p:cNvPicPr>
            <a:picLocks noChangeAspect="1"/>
          </p:cNvPicPr>
          <p:nvPr/>
        </p:nvPicPr>
        <p:blipFill rotWithShape="1">
          <a:blip r:embed="rId11"/>
          <a:srcRect l="2941" t="6715" r="50000" b="66087"/>
          <a:stretch/>
        </p:blipFill>
        <p:spPr>
          <a:xfrm>
            <a:off x="-207474" y="-140235"/>
            <a:ext cx="2276906" cy="1863164"/>
          </a:xfrm>
          <a:prstGeom prst="rect">
            <a:avLst/>
          </a:prstGeom>
        </p:spPr>
      </p:pic>
      <p:pic>
        <p:nvPicPr>
          <p:cNvPr id="70" name="Audio 69">
            <a:hlinkClick r:id="" action="ppaction://media"/>
            <a:extLst>
              <a:ext uri="{FF2B5EF4-FFF2-40B4-BE49-F238E27FC236}">
                <a16:creationId xmlns:a16="http://schemas.microsoft.com/office/drawing/2014/main" xmlns="" id="{C24A515C-822D-9A96-8F1E-34E52BB8E46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199937437"/>
      </p:ext>
    </p:extLst>
  </p:cSld>
  <p:clrMapOvr>
    <a:masterClrMapping/>
  </p:clrMapOvr>
  <p:transition spd="slow" advTm="4885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49"/>
                                        </p:tgtEl>
                                      </p:cBhvr>
                                    </p:animEffect>
                                    <p:set>
                                      <p:cBhvr>
                                        <p:cTn id="11" dur="1" fill="hold">
                                          <p:stCondLst>
                                            <p:cond delay="499"/>
                                          </p:stCondLst>
                                        </p:cTn>
                                        <p:tgtEl>
                                          <p:spTgt spid="49"/>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500"/>
                                        <p:tgtEl>
                                          <p:spTgt spid="48"/>
                                        </p:tgtEl>
                                      </p:cBhvr>
                                    </p:animEffect>
                                    <p:set>
                                      <p:cBhvr>
                                        <p:cTn id="14" dur="1" fill="hold">
                                          <p:stCondLst>
                                            <p:cond delay="499"/>
                                          </p:stCondLst>
                                        </p:cTn>
                                        <p:tgtEl>
                                          <p:spTgt spid="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par>
                                <p:cTn id="20" presetID="22" presetClass="entr" presetSubtype="8" fill="hold" nodeType="withEffect">
                                  <p:stCondLst>
                                    <p:cond delay="40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par>
                                <p:cTn id="23" presetID="22" presetClass="entr" presetSubtype="1" fill="hold" nodeType="withEffect">
                                  <p:stCondLst>
                                    <p:cond delay="40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dissolve">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dissolve">
                                      <p:cBhvr>
                                        <p:cTn id="35" dur="500"/>
                                        <p:tgtEl>
                                          <p:spTgt spid="58"/>
                                        </p:tgtEl>
                                      </p:cBhvr>
                                    </p:animEffect>
                                  </p:childTnLst>
                                </p:cTn>
                              </p:par>
                              <p:par>
                                <p:cTn id="36" presetID="9"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dissolve">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0"/>
                </p:tgtEl>
              </p:cMediaNode>
            </p:audio>
          </p:childTnLst>
        </p:cTn>
      </p:par>
    </p:tnLst>
    <p:bldLst>
      <p:bldP spid="48" grpId="0" animBg="1"/>
      <p:bldP spid="50" grpId="0" animBg="1"/>
      <p:bldP spid="57" grpId="0"/>
    </p:bldLst>
  </p:timing>
  <p:extLst mod="1">
    <p:ext uri="{3A86A75C-4F4B-4683-9AE1-C65F6400EC91}">
      <p14:laserTraceLst xmlns:p14="http://schemas.microsoft.com/office/powerpoint/2010/main">
        <p14:tracePtLst>
          <p14:tracePt t="10" x="8458200" y="2844800"/>
          <p14:tracePt t="11" x="8458200" y="2870200"/>
          <p14:tracePt t="195" x="8432800" y="3048000"/>
          <p14:tracePt t="212" x="8432800" y="3081338"/>
          <p14:tracePt t="215" x="8432800" y="3124200"/>
          <p14:tracePt t="245" x="8432800" y="3192463"/>
          <p14:tracePt t="273" x="8432800" y="3268663"/>
          <p14:tracePt t="302" x="8432800" y="3352800"/>
          <p14:tracePt t="329" x="8458200" y="3429000"/>
          <p14:tracePt t="358" x="8458200" y="3538538"/>
          <p14:tracePt t="390" x="8475663" y="3649663"/>
          <p14:tracePt t="424" x="8475663" y="3716338"/>
          <p14:tracePt t="455" x="8475663" y="3776663"/>
          <p14:tracePt t="489" x="8458200" y="3792538"/>
          <p14:tracePt t="520" x="8432800" y="3792538"/>
          <p14:tracePt t="581" x="8432800" y="3733800"/>
          <p14:tracePt t="4470" x="8432800" y="3716338"/>
          <p14:tracePt t="4506" x="8432800" y="3556000"/>
          <p14:tracePt t="4540" x="8432800" y="3319463"/>
          <p14:tracePt t="4541" x="8432800" y="3251200"/>
          <p14:tracePt t="4575" x="8415338" y="3014663"/>
          <p14:tracePt t="4607" x="8364538" y="2794000"/>
          <p14:tracePt t="4643" x="8305800" y="2684463"/>
          <p14:tracePt t="4679" x="8272463" y="2590800"/>
          <p14:tracePt t="4680" x="8255000" y="2573338"/>
          <p14:tracePt t="4746" x="8221663" y="2540000"/>
          <p14:tracePt t="4746" x="8178800" y="2413000"/>
          <p14:tracePt t="4774" x="8128000" y="2303463"/>
          <p14:tracePt t="4816" x="8001000" y="2065338"/>
          <p14:tracePt t="4818" x="7983538" y="2032000"/>
          <p14:tracePt t="4884" x="7840663" y="1887538"/>
          <p14:tracePt t="4885" x="7602538" y="1684338"/>
          <p14:tracePt t="4919" x="7366000" y="1617663"/>
          <p14:tracePt t="4957" x="7018338" y="1600200"/>
          <p14:tracePt t="4993" x="6764338" y="1600200"/>
          <p14:tracePt t="5031" x="6527800" y="1651000"/>
          <p14:tracePt t="5062" x="6350000" y="1760538"/>
          <p14:tracePt t="5093" x="6240463" y="1854200"/>
          <p14:tracePt t="5126" x="6172200" y="1955800"/>
          <p14:tracePt t="5160" x="6096000" y="2049463"/>
          <p14:tracePt t="5192" x="6002338" y="2176463"/>
          <p14:tracePt t="5227" x="5951538" y="2303463"/>
          <p14:tracePt t="5261" x="5918200" y="2446338"/>
          <p14:tracePt t="5328" x="5875338" y="2760663"/>
          <p14:tracePt t="5329" x="5875338" y="2794000"/>
          <p14:tracePt t="5393" x="5875338" y="2903538"/>
          <p14:tracePt t="5393" x="5875338" y="3048000"/>
          <p14:tracePt t="5394" x="5892800" y="3081338"/>
          <p14:tracePt t="5459" x="6062663" y="3352800"/>
          <p14:tracePt t="5523" x="6113463" y="3429000"/>
          <p14:tracePt t="5524" x="6189663" y="3505200"/>
          <p14:tracePt t="5524" x="6205538" y="3522663"/>
          <p14:tracePt t="5594" x="6256338" y="3573463"/>
          <p14:tracePt t="5595" x="6367463" y="3649663"/>
          <p14:tracePt t="5624" x="6459538" y="3700463"/>
          <p14:tracePt t="5664" x="6586538" y="3759200"/>
          <p14:tracePt t="5704" x="6680200" y="3776663"/>
          <p14:tracePt t="5742" x="6748463" y="3792538"/>
          <p14:tracePt t="5819" x="6840538" y="3810000"/>
          <p14:tracePt t="5820" x="6951663" y="3810000"/>
          <p14:tracePt t="5851" x="7018338" y="3810000"/>
          <p14:tracePt t="5891" x="7094538" y="3776663"/>
          <p14:tracePt t="5925" x="7145338" y="3759200"/>
          <p14:tracePt t="5965" x="7221538" y="3716338"/>
          <p14:tracePt t="6040" x="7272338" y="3683000"/>
          <p14:tracePt t="6041" x="7366000" y="3632200"/>
          <p14:tracePt t="6070" x="7399338" y="3589338"/>
          <p14:tracePt t="6145" x="7416800" y="3589338"/>
          <p14:tracePt t="6145" x="7442200" y="3573463"/>
          <p14:tracePt t="6244" x="7442200" y="3556000"/>
          <p14:tracePt t="14685" x="7289800" y="3556000"/>
          <p14:tracePt t="14720" x="6875463" y="3589338"/>
          <p14:tracePt t="14760" x="5697538" y="3606800"/>
          <p14:tracePt t="14803" x="4843463" y="3556000"/>
          <p14:tracePt t="14874" x="4335463" y="3429000"/>
          <p14:tracePt t="14875" x="4013200" y="3284538"/>
          <p14:tracePt t="14938" x="3860800" y="3192463"/>
          <p14:tracePt t="14939" x="3649663" y="3065463"/>
          <p14:tracePt t="15004" x="3522663" y="2997200"/>
          <p14:tracePt t="15005" x="3302000" y="2794000"/>
          <p14:tracePt t="15041" x="3065463" y="2489200"/>
          <p14:tracePt t="15042" x="3014663" y="2413000"/>
          <p14:tracePt t="15084" x="2827338" y="2125663"/>
          <p14:tracePt t="15124" x="2776538" y="1955800"/>
          <p14:tracePt t="15125" x="2760663" y="1905000"/>
          <p14:tracePt t="15157" x="2717800" y="1727200"/>
          <p14:tracePt t="15199" x="2573338" y="1379538"/>
          <p14:tracePt t="15246" x="2268538" y="982663"/>
          <p14:tracePt t="15312" x="2065338" y="779463"/>
          <p14:tracePt t="15313" x="1684338" y="508000"/>
          <p14:tracePt t="15343" x="1473200" y="414338"/>
          <p14:tracePt t="15378" x="1287463" y="363538"/>
          <p14:tracePt t="15418" x="1143000" y="330200"/>
          <p14:tracePt t="15493" x="1016000" y="330200"/>
          <p14:tracePt t="15494" x="889000" y="330200"/>
          <p14:tracePt t="15524" x="812800" y="330200"/>
          <p14:tracePt t="15594" x="744538" y="347663"/>
          <p14:tracePt t="15595" x="685800" y="381000"/>
          <p14:tracePt t="15596" x="668338" y="398463"/>
          <p14:tracePt t="15625" x="635000" y="431800"/>
          <p14:tracePt t="15667" x="584200" y="490538"/>
          <p14:tracePt t="15706" x="525463" y="558800"/>
          <p14:tracePt t="15742" x="457200" y="652463"/>
          <p14:tracePt t="15782" x="381000" y="762000"/>
          <p14:tracePt t="15818" x="347663" y="838200"/>
          <p14:tracePt t="15857" x="330200" y="906463"/>
          <p14:tracePt t="15931" x="304800" y="939800"/>
          <p14:tracePt t="15932" x="304800" y="1016000"/>
          <p14:tracePt t="15960" x="304800" y="1066800"/>
          <p14:tracePt t="15962" x="304800" y="1092200"/>
          <p14:tracePt t="16035" x="304800" y="1160463"/>
          <p14:tracePt t="16036" x="330200" y="1236663"/>
          <p14:tracePt t="16067" x="347663" y="1303338"/>
          <p14:tracePt t="16143" x="381000" y="1346200"/>
          <p14:tracePt t="16144" x="431800" y="1397000"/>
          <p14:tracePt t="16174" x="490538" y="1430338"/>
          <p14:tracePt t="16219" x="584200" y="1447800"/>
          <p14:tracePt t="16255" x="728663" y="1473200"/>
          <p14:tracePt t="16293" x="838200" y="1473200"/>
          <p14:tracePt t="16295" x="889000" y="1473200"/>
          <p14:tracePt t="16329" x="998538" y="1447800"/>
          <p14:tracePt t="16401" x="1092200" y="1414463"/>
          <p14:tracePt t="16402" x="1125538" y="1397000"/>
          <p14:tracePt t="16472" x="1143000" y="1379538"/>
          <p14:tracePt t="16898" x="1143000" y="1397000"/>
          <p14:tracePt t="16935" x="1252538" y="1871663"/>
          <p14:tracePt t="16976" x="1541463" y="2870200"/>
          <p14:tracePt t="17019" x="1938338" y="4030663"/>
          <p14:tracePt t="17059" x="2108200" y="4843463"/>
          <p14:tracePt t="17101" x="2159000" y="5384800"/>
          <p14:tracePt t="17132" x="2159000" y="5621338"/>
          <p14:tracePt t="17175" x="2159000" y="5935663"/>
          <p14:tracePt t="17243" x="2192338" y="6113463"/>
          <p14:tracePt t="17244" x="2235200" y="6383338"/>
          <p14:tracePt t="17313" x="2252663" y="6527800"/>
          <p14:tracePt t="17314" x="2286000" y="6713538"/>
          <p14:tracePt t="17344" x="2286000" y="6807200"/>
          <p14:tracePt t="35631" x="10210800" y="6807200"/>
          <p14:tracePt t="35671" x="10396538" y="6748463"/>
          <p14:tracePt t="35711" x="10574338" y="6697663"/>
          <p14:tracePt t="35753" x="10761663" y="6621463"/>
          <p14:tracePt t="35794" x="10922000" y="6527800"/>
          <p14:tracePt t="35825" x="11099800" y="6400800"/>
          <p14:tracePt t="35897" x="11252200" y="6316663"/>
          <p14:tracePt t="35898" x="11430000" y="6172200"/>
          <p14:tracePt t="35965" x="11539538" y="6096000"/>
          <p14:tracePt t="35966" x="11684000" y="5951538"/>
          <p14:tracePt t="35994" x="11760200" y="5842000"/>
          <p14:tracePt t="36073" x="11793538" y="5732463"/>
          <p14:tracePt t="36074" x="11828463" y="5621338"/>
          <p14:tracePt t="36075" x="11828463" y="5588000"/>
          <p14:tracePt t="36107" x="11844338" y="5511800"/>
          <p14:tracePt t="36149" x="11844338" y="5367338"/>
          <p14:tracePt t="36192" x="11844338" y="5173663"/>
          <p14:tracePt t="36264" x="11793538" y="5003800"/>
          <p14:tracePt t="36264" x="11684000" y="4843463"/>
          <p14:tracePt t="36294" x="11607800" y="4775200"/>
          <p14:tracePt t="36295" x="11590338" y="4749800"/>
          <p14:tracePt t="36369" x="11506200" y="4716463"/>
          <p14:tracePt t="36370" x="11396663" y="4665663"/>
          <p14:tracePt t="36437" x="11269663" y="4648200"/>
          <p14:tracePt t="36438" x="11082338" y="4605338"/>
          <p14:tracePt t="36470" x="10972800" y="4589463"/>
          <p14:tracePt t="36514" x="10871200" y="4589463"/>
          <p14:tracePt t="36515" x="10828338" y="4589463"/>
          <p14:tracePt t="36547" x="10744200" y="4605338"/>
          <p14:tracePt t="36583" x="10617200" y="4665663"/>
          <p14:tracePt t="36663" x="10464800" y="4749800"/>
          <p14:tracePt t="36664" x="10337800" y="4843463"/>
          <p14:tracePt t="36692" x="10287000" y="4919663"/>
          <p14:tracePt t="36768" x="10210800" y="4986338"/>
          <p14:tracePt t="36769" x="10126663" y="5080000"/>
          <p14:tracePt t="36837" x="10066338" y="5130800"/>
          <p14:tracePt t="36837" x="10015538" y="5240338"/>
          <p14:tracePt t="36839" x="9999663" y="5257800"/>
          <p14:tracePt t="36872" x="9956800" y="5351463"/>
          <p14:tracePt t="36914" x="9906000" y="5494338"/>
          <p14:tracePt t="36954" x="9888538" y="5621338"/>
          <p14:tracePt t="36989" x="9888538" y="5715000"/>
          <p14:tracePt t="37027" x="9888538" y="5859463"/>
          <p14:tracePt t="37076" x="9923463" y="6002338"/>
          <p14:tracePt t="37106" x="9956800" y="6096000"/>
          <p14:tracePt t="37140" x="10015538" y="6189663"/>
          <p14:tracePt t="37178" x="10050463" y="6256338"/>
          <p14:tracePt t="37253" x="10126663" y="6332538"/>
          <p14:tracePt t="37253" x="10177463" y="6426200"/>
          <p14:tracePt t="37322" x="10210800" y="6443663"/>
          <p14:tracePt t="37322" x="10253663" y="6494463"/>
          <p14:tracePt t="37353" x="10287000" y="6510338"/>
          <p14:tracePt t="37392" x="10320338" y="6527800"/>
          <p14:tracePt t="37466" x="10363200" y="6553200"/>
          <p14:tracePt t="37468" x="10396538" y="6570663"/>
          <p14:tracePt t="37498" x="10414000" y="6570663"/>
          <p14:tracePt t="37539" x="10414000" y="6553200"/>
          <p14:tracePt t="46584" x="10523538" y="6621463"/>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A51605C-790E-EB52-93F5-62312B866C45}"/>
              </a:ext>
            </a:extLst>
          </p:cNvPr>
          <p:cNvSpPr/>
          <p:nvPr/>
        </p:nvSpPr>
        <p:spPr>
          <a:xfrm>
            <a:off x="1628758" y="2147954"/>
            <a:ext cx="1192501" cy="811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C6AE2447-1744-AA26-4ED8-221E3C2A270F}"/>
              </a:ext>
            </a:extLst>
          </p:cNvPr>
          <p:cNvSpPr/>
          <p:nvPr/>
        </p:nvSpPr>
        <p:spPr>
          <a:xfrm>
            <a:off x="1349018" y="3013717"/>
            <a:ext cx="2407436"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781B7178-9FF0-B6E4-66B5-82DDF957DEF9}"/>
              </a:ext>
            </a:extLst>
          </p:cNvPr>
          <p:cNvSpPr/>
          <p:nvPr/>
        </p:nvSpPr>
        <p:spPr>
          <a:xfrm>
            <a:off x="5995057" y="2147954"/>
            <a:ext cx="1368892" cy="811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4EB4D97B-69EF-A403-643F-685D87CE832F}"/>
              </a:ext>
            </a:extLst>
          </p:cNvPr>
          <p:cNvSpPr/>
          <p:nvPr/>
        </p:nvSpPr>
        <p:spPr>
          <a:xfrm>
            <a:off x="10760056" y="4305971"/>
            <a:ext cx="528321" cy="327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8286E53C-16A2-67D7-5437-FCBD8B9399ED}"/>
              </a:ext>
            </a:extLst>
          </p:cNvPr>
          <p:cNvSpPr/>
          <p:nvPr/>
        </p:nvSpPr>
        <p:spPr>
          <a:xfrm>
            <a:off x="10696700" y="2184193"/>
            <a:ext cx="590269" cy="460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8970773-6355-ED7D-94BA-FD56F22E07A2}"/>
              </a:ext>
            </a:extLst>
          </p:cNvPr>
          <p:cNvSpPr/>
          <p:nvPr/>
        </p:nvSpPr>
        <p:spPr>
          <a:xfrm>
            <a:off x="9055628" y="1674126"/>
            <a:ext cx="1318361"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D71B18B0-50FC-948F-9B9C-D7C7CA6998DF}"/>
              </a:ext>
            </a:extLst>
          </p:cNvPr>
          <p:cNvSpPr/>
          <p:nvPr/>
        </p:nvSpPr>
        <p:spPr>
          <a:xfrm>
            <a:off x="4892282" y="3013717"/>
            <a:ext cx="2407436"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770D5FAB-981C-0FB0-18DE-95534527D7F8}"/>
              </a:ext>
            </a:extLst>
          </p:cNvPr>
          <p:cNvSpPr/>
          <p:nvPr/>
        </p:nvSpPr>
        <p:spPr>
          <a:xfrm>
            <a:off x="3118018" y="1089586"/>
            <a:ext cx="2607217"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8">
            <a:extLst>
              <a:ext uri="{FF2B5EF4-FFF2-40B4-BE49-F238E27FC236}">
                <a16:creationId xmlns:a16="http://schemas.microsoft.com/office/drawing/2014/main" xmlns="" id="{8EFA281D-DD6C-57B9-E272-BCCDA0C938AB}"/>
              </a:ext>
            </a:extLst>
          </p:cNvPr>
          <p:cNvCxnSpPr>
            <a:cxnSpLocks/>
          </p:cNvCxnSpPr>
          <p:nvPr/>
        </p:nvCxnSpPr>
        <p:spPr>
          <a:xfrm flipH="1">
            <a:off x="-6883874" y="2185025"/>
            <a:ext cx="7901797" cy="0"/>
          </a:xfrm>
          <a:prstGeom prst="line">
            <a:avLst/>
          </a:prstGeom>
          <a:ln w="50800">
            <a:solidFill>
              <a:srgbClr val="FF2D5D"/>
            </a:solidFill>
            <a:headEnd type="oval" w="lg" len="lg"/>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xmlns="" id="{09FF89A8-D06B-A459-310B-B6D736DFD8EA}"/>
              </a:ext>
            </a:extLst>
          </p:cNvPr>
          <p:cNvSpPr txBox="1"/>
          <p:nvPr/>
        </p:nvSpPr>
        <p:spPr>
          <a:xfrm>
            <a:off x="12775842" y="103031"/>
            <a:ext cx="184731" cy="369332"/>
          </a:xfrm>
          <a:prstGeom prst="rect">
            <a:avLst/>
          </a:prstGeom>
          <a:noFill/>
        </p:spPr>
        <p:txBody>
          <a:bodyPr wrap="none" rtlCol="0">
            <a:spAutoFit/>
          </a:bodyPr>
          <a:lstStyle/>
          <a:p>
            <a:endParaRPr lang="pt-BR" dirty="0"/>
          </a:p>
        </p:txBody>
      </p:sp>
      <p:pic>
        <p:nvPicPr>
          <p:cNvPr id="4" name="Imagem 96" descr="Seta&#10;&#10;Descrição gerada automaticamente com confiança média">
            <a:extLst>
              <a:ext uri="{FF2B5EF4-FFF2-40B4-BE49-F238E27FC236}">
                <a16:creationId xmlns:a16="http://schemas.microsoft.com/office/drawing/2014/main" xmlns="" id="{BB258518-8637-4EB7-B9E1-4A63C1EFD8F2}"/>
              </a:ext>
            </a:extLst>
          </p:cNvPr>
          <p:cNvPicPr>
            <a:picLocks noChangeAspect="1"/>
          </p:cNvPicPr>
          <p:nvPr/>
        </p:nvPicPr>
        <p:blipFill rotWithShape="1">
          <a:blip r:embed="rId5"/>
          <a:srcRect t="-1" b="34499"/>
          <a:stretch/>
        </p:blipFill>
        <p:spPr>
          <a:xfrm>
            <a:off x="924632" y="1161371"/>
            <a:ext cx="6796816" cy="3339018"/>
          </a:xfrm>
          <a:prstGeom prst="rect">
            <a:avLst/>
          </a:prstGeom>
        </p:spPr>
      </p:pic>
      <p:sp>
        <p:nvSpPr>
          <p:cNvPr id="5" name="CaixaDeTexto 97">
            <a:extLst>
              <a:ext uri="{FF2B5EF4-FFF2-40B4-BE49-F238E27FC236}">
                <a16:creationId xmlns:a16="http://schemas.microsoft.com/office/drawing/2014/main" xmlns="" id="{564E67EB-0E46-67D8-DB22-B865145D079E}"/>
              </a:ext>
            </a:extLst>
          </p:cNvPr>
          <p:cNvSpPr txBox="1"/>
          <p:nvPr/>
        </p:nvSpPr>
        <p:spPr>
          <a:xfrm>
            <a:off x="3151325" y="1089586"/>
            <a:ext cx="2607217" cy="307777"/>
          </a:xfrm>
          <a:prstGeom prst="rect">
            <a:avLst/>
          </a:prstGeom>
          <a:noFill/>
        </p:spPr>
        <p:txBody>
          <a:bodyPr wrap="square">
            <a:spAutoFit/>
          </a:bodyPr>
          <a:lstStyle/>
          <a:p>
            <a:r>
              <a:rPr lang="pt-BR" sz="1400" dirty="0" err="1">
                <a:solidFill>
                  <a:sysClr val="windowText" lastClr="000000"/>
                </a:solidFill>
                <a:effectLst/>
              </a:rPr>
              <a:t>Alterations</a:t>
            </a:r>
            <a:r>
              <a:rPr lang="pt-BR" sz="1400" dirty="0">
                <a:solidFill>
                  <a:sysClr val="windowText" lastClr="000000"/>
                </a:solidFill>
                <a:effectLst/>
              </a:rPr>
              <a:t> </a:t>
            </a:r>
            <a:r>
              <a:rPr lang="pt-BR" sz="1400" dirty="0" err="1">
                <a:solidFill>
                  <a:sysClr val="windowText" lastClr="000000"/>
                </a:solidFill>
                <a:effectLst/>
              </a:rPr>
              <a:t>that</a:t>
            </a:r>
            <a:r>
              <a:rPr lang="pt-BR" sz="1400" dirty="0">
                <a:solidFill>
                  <a:sysClr val="windowText" lastClr="000000"/>
                </a:solidFill>
                <a:effectLst/>
              </a:rPr>
              <a:t> </a:t>
            </a:r>
            <a:r>
              <a:rPr lang="pt-BR" sz="1400" dirty="0" err="1">
                <a:solidFill>
                  <a:sysClr val="windowText" lastClr="000000"/>
                </a:solidFill>
                <a:effectLst/>
              </a:rPr>
              <a:t>occur</a:t>
            </a:r>
            <a:r>
              <a:rPr lang="pt-BR" sz="1400" dirty="0">
                <a:solidFill>
                  <a:sysClr val="windowText" lastClr="000000"/>
                </a:solidFill>
                <a:effectLst/>
              </a:rPr>
              <a:t> in </a:t>
            </a:r>
            <a:r>
              <a:rPr lang="pt-BR" sz="1400" dirty="0" err="1">
                <a:solidFill>
                  <a:sysClr val="windowText" lastClr="000000"/>
                </a:solidFill>
                <a:effectLst/>
              </a:rPr>
              <a:t>the</a:t>
            </a:r>
            <a:r>
              <a:rPr lang="pt-BR" sz="1400" dirty="0">
                <a:solidFill>
                  <a:sysClr val="windowText" lastClr="000000"/>
                </a:solidFill>
                <a:effectLst/>
              </a:rPr>
              <a:t> DNA</a:t>
            </a:r>
          </a:p>
        </p:txBody>
      </p:sp>
      <p:sp>
        <p:nvSpPr>
          <p:cNvPr id="6" name="Freeform 5">
            <a:extLst>
              <a:ext uri="{FF2B5EF4-FFF2-40B4-BE49-F238E27FC236}">
                <a16:creationId xmlns:a16="http://schemas.microsoft.com/office/drawing/2014/main" xmlns="" id="{C4985546-1C0A-1A02-0494-707F71E30077}"/>
              </a:ext>
            </a:extLst>
          </p:cNvPr>
          <p:cNvSpPr>
            <a:spLocks/>
          </p:cNvSpPr>
          <p:nvPr/>
        </p:nvSpPr>
        <p:spPr bwMode="auto">
          <a:xfrm rot="972050" flipH="1" flipV="1">
            <a:off x="6901274" y="2127974"/>
            <a:ext cx="1260494" cy="537740"/>
          </a:xfrm>
          <a:custGeom>
            <a:avLst/>
            <a:gdLst>
              <a:gd name="T0" fmla="*/ 0 w 768"/>
              <a:gd name="T1" fmla="*/ 232 h 232"/>
              <a:gd name="T2" fmla="*/ 396 w 768"/>
              <a:gd name="T3" fmla="*/ 176 h 232"/>
              <a:gd name="T4" fmla="*/ 768 w 768"/>
              <a:gd name="T5" fmla="*/ 0 h 232"/>
              <a:gd name="connsiteX0" fmla="*/ 0 w 9942"/>
              <a:gd name="connsiteY0" fmla="*/ 8381 h 8381"/>
              <a:gd name="connsiteX1" fmla="*/ 5156 w 9942"/>
              <a:gd name="connsiteY1" fmla="*/ 5967 h 8381"/>
              <a:gd name="connsiteX2" fmla="*/ 9942 w 9942"/>
              <a:gd name="connsiteY2" fmla="*/ 0 h 8381"/>
            </a:gdLst>
            <a:ahLst/>
            <a:cxnLst>
              <a:cxn ang="0">
                <a:pos x="connsiteX0" y="connsiteY0"/>
              </a:cxn>
              <a:cxn ang="0">
                <a:pos x="connsiteX1" y="connsiteY1"/>
              </a:cxn>
              <a:cxn ang="0">
                <a:pos x="connsiteX2" y="connsiteY2"/>
              </a:cxn>
            </a:cxnLst>
            <a:rect l="l" t="t" r="r" b="b"/>
            <a:pathLst>
              <a:path w="9942" h="8381">
                <a:moveTo>
                  <a:pt x="0" y="8381"/>
                </a:moveTo>
                <a:cubicBezTo>
                  <a:pt x="1719" y="8381"/>
                  <a:pt x="3906" y="8381"/>
                  <a:pt x="5156" y="5967"/>
                </a:cubicBezTo>
                <a:cubicBezTo>
                  <a:pt x="6810" y="2778"/>
                  <a:pt x="7598" y="0"/>
                  <a:pt x="9942" y="0"/>
                </a:cubicBezTo>
              </a:path>
            </a:pathLst>
          </a:custGeom>
          <a:ln w="50800">
            <a:solidFill>
              <a:srgbClr val="FF2D5D"/>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45714" tIns="22857" rIns="45714" bIns="22857" numCol="1" anchor="t" anchorCtr="0" compatLnSpc="1">
            <a:prstTxWarp prst="textNoShape">
              <a:avLst/>
            </a:prstTxWarp>
          </a:bodyPr>
          <a:lstStyle/>
          <a:p>
            <a:pPr defTabSz="228554">
              <a:defRPr/>
            </a:pPr>
            <a:endParaRPr lang="en-US" sz="900">
              <a:solidFill>
                <a:srgbClr val="FFFFFF"/>
              </a:solidFill>
              <a:latin typeface="Calibri"/>
            </a:endParaRPr>
          </a:p>
        </p:txBody>
      </p:sp>
      <p:grpSp>
        <p:nvGrpSpPr>
          <p:cNvPr id="7" name="Group 15">
            <a:extLst>
              <a:ext uri="{FF2B5EF4-FFF2-40B4-BE49-F238E27FC236}">
                <a16:creationId xmlns:a16="http://schemas.microsoft.com/office/drawing/2014/main" xmlns="" id="{0FFF0981-CFA0-9E1E-ABBA-CBF542471E0C}"/>
              </a:ext>
            </a:extLst>
          </p:cNvPr>
          <p:cNvGrpSpPr/>
          <p:nvPr/>
        </p:nvGrpSpPr>
        <p:grpSpPr>
          <a:xfrm rot="1511045">
            <a:off x="8079212" y="2129861"/>
            <a:ext cx="357354" cy="357354"/>
            <a:chOff x="9775767" y="3408218"/>
            <a:chExt cx="714895" cy="714895"/>
          </a:xfrm>
        </p:grpSpPr>
        <p:sp>
          <p:nvSpPr>
            <p:cNvPr id="8" name="Oval 7">
              <a:extLst>
                <a:ext uri="{FF2B5EF4-FFF2-40B4-BE49-F238E27FC236}">
                  <a16:creationId xmlns:a16="http://schemas.microsoft.com/office/drawing/2014/main" xmlns="" id="{5AF6146C-D77F-009F-279F-2F74AC7DC22F}"/>
                </a:ext>
              </a:extLst>
            </p:cNvPr>
            <p:cNvSpPr/>
            <p:nvPr/>
          </p:nvSpPr>
          <p:spPr>
            <a:xfrm>
              <a:off x="9775767" y="3408218"/>
              <a:ext cx="714895" cy="714895"/>
            </a:xfrm>
            <a:prstGeom prst="ellipse">
              <a:avLst/>
            </a:prstGeom>
            <a:solidFill>
              <a:srgbClr val="FFFFFF">
                <a:alpha val="42000"/>
              </a:srgbClr>
            </a:solidFill>
            <a:ln>
              <a:noFill/>
            </a:ln>
            <a:effectLst>
              <a:outerShdw blurRad="241300" dist="101600" dir="2700000" algn="tl" rotWithShape="0">
                <a:schemeClr val="accent1">
                  <a:lumMod val="50000"/>
                  <a:alpha val="6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a:solidFill>
                  <a:srgbClr val="FFFFFF"/>
                </a:solidFill>
                <a:latin typeface="Calibri"/>
              </a:endParaRPr>
            </a:p>
          </p:txBody>
        </p:sp>
        <p:sp>
          <p:nvSpPr>
            <p:cNvPr id="9" name="Oval 8">
              <a:extLst>
                <a:ext uri="{FF2B5EF4-FFF2-40B4-BE49-F238E27FC236}">
                  <a16:creationId xmlns:a16="http://schemas.microsoft.com/office/drawing/2014/main" xmlns="" id="{C491F4FD-4218-B3C2-354A-07C9A5A3DF78}"/>
                </a:ext>
              </a:extLst>
            </p:cNvPr>
            <p:cNvSpPr/>
            <p:nvPr/>
          </p:nvSpPr>
          <p:spPr>
            <a:xfrm>
              <a:off x="9889071" y="3521522"/>
              <a:ext cx="488285" cy="488285"/>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08" tIns="22854" rIns="45708" bIns="22854" numCol="1" spcCol="0" rtlCol="0" fromWordArt="0" anchor="ctr" anchorCtr="0" forceAA="0" compatLnSpc="1">
              <a:prstTxWarp prst="textNoShape">
                <a:avLst/>
              </a:prstTxWarp>
              <a:noAutofit/>
            </a:bodyPr>
            <a:lstStyle/>
            <a:p>
              <a:pPr algn="ctr" defTabSz="228508"/>
              <a:endParaRPr lang="en-US" sz="900">
                <a:solidFill>
                  <a:srgbClr val="FFFFFF"/>
                </a:solidFill>
                <a:latin typeface="Calibri"/>
              </a:endParaRPr>
            </a:p>
          </p:txBody>
        </p:sp>
      </p:grpSp>
      <p:pic>
        <p:nvPicPr>
          <p:cNvPr id="10" name="Imagem 102" descr="Fundo preto com letras brancas&#10;&#10;Descrição gerada automaticamente com confiança média">
            <a:extLst>
              <a:ext uri="{FF2B5EF4-FFF2-40B4-BE49-F238E27FC236}">
                <a16:creationId xmlns:a16="http://schemas.microsoft.com/office/drawing/2014/main" xmlns="" id="{1AA3CF8C-0B7D-51A6-3C9C-E245840D63A5}"/>
              </a:ext>
            </a:extLst>
          </p:cNvPr>
          <p:cNvPicPr>
            <a:picLocks noChangeAspect="1"/>
          </p:cNvPicPr>
          <p:nvPr/>
        </p:nvPicPr>
        <p:blipFill rotWithShape="1">
          <a:blip r:embed="rId6"/>
          <a:srcRect l="22500" r="30860"/>
          <a:stretch/>
        </p:blipFill>
        <p:spPr>
          <a:xfrm>
            <a:off x="8311499" y="764324"/>
            <a:ext cx="3411846" cy="5486400"/>
          </a:xfrm>
          <a:prstGeom prst="rect">
            <a:avLst/>
          </a:prstGeom>
        </p:spPr>
      </p:pic>
      <p:cxnSp>
        <p:nvCxnSpPr>
          <p:cNvPr id="11" name="Straight Connector 8">
            <a:extLst>
              <a:ext uri="{FF2B5EF4-FFF2-40B4-BE49-F238E27FC236}">
                <a16:creationId xmlns:a16="http://schemas.microsoft.com/office/drawing/2014/main" xmlns="" id="{C5C3DDAA-FDB2-476C-DAC2-E372D002CF0C}"/>
              </a:ext>
            </a:extLst>
          </p:cNvPr>
          <p:cNvCxnSpPr>
            <a:cxnSpLocks/>
          </p:cNvCxnSpPr>
          <p:nvPr/>
        </p:nvCxnSpPr>
        <p:spPr>
          <a:xfrm>
            <a:off x="8106644" y="3581400"/>
            <a:ext cx="1092220" cy="0"/>
          </a:xfrm>
          <a:prstGeom prst="line">
            <a:avLst/>
          </a:prstGeom>
          <a:ln w="50800">
            <a:solidFill>
              <a:srgbClr val="FF2D5D"/>
            </a:solidFill>
            <a:headEnd type="oval" w="lg" len="lg"/>
          </a:ln>
        </p:spPr>
        <p:style>
          <a:lnRef idx="1">
            <a:schemeClr val="accent1"/>
          </a:lnRef>
          <a:fillRef idx="0">
            <a:schemeClr val="accent1"/>
          </a:fillRef>
          <a:effectRef idx="0">
            <a:schemeClr val="accent1"/>
          </a:effectRef>
          <a:fontRef idx="minor">
            <a:schemeClr val="tx1"/>
          </a:fontRef>
        </p:style>
      </p:cxnSp>
      <p:cxnSp>
        <p:nvCxnSpPr>
          <p:cNvPr id="12" name="Straight Connector 8">
            <a:extLst>
              <a:ext uri="{FF2B5EF4-FFF2-40B4-BE49-F238E27FC236}">
                <a16:creationId xmlns:a16="http://schemas.microsoft.com/office/drawing/2014/main" xmlns="" id="{69F1D454-F1C9-9BDD-0A8E-9CD096F68CCE}"/>
              </a:ext>
            </a:extLst>
          </p:cNvPr>
          <p:cNvCxnSpPr>
            <a:cxnSpLocks/>
          </p:cNvCxnSpPr>
          <p:nvPr/>
        </p:nvCxnSpPr>
        <p:spPr>
          <a:xfrm flipH="1">
            <a:off x="11710416" y="3578352"/>
            <a:ext cx="1042774" cy="0"/>
          </a:xfrm>
          <a:prstGeom prst="line">
            <a:avLst/>
          </a:prstGeom>
          <a:ln w="50800">
            <a:solidFill>
              <a:srgbClr val="FF2D5D"/>
            </a:solidFill>
            <a:headEnd type="oval"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40F9E898-81B5-AA6D-8BF1-F39E39D29CDE}"/>
              </a:ext>
            </a:extLst>
          </p:cNvPr>
          <p:cNvSpPr/>
          <p:nvPr/>
        </p:nvSpPr>
        <p:spPr>
          <a:xfrm>
            <a:off x="-172016" y="869133"/>
            <a:ext cx="452673" cy="528230"/>
          </a:xfrm>
          <a:prstGeom prst="rect">
            <a:avLst/>
          </a:prstGeom>
          <a:solidFill>
            <a:srgbClr val="2B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xmlns="" id="{F8681E3F-F108-AEDC-DC1B-8070062049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07294986"/>
      </p:ext>
    </p:extLst>
  </p:cSld>
  <p:clrMapOvr>
    <a:masterClrMapping/>
  </p:clrMapOvr>
  <p:transition spd="slow" advTm="2872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extLst mod="1">
    <p:ext uri="{3A86A75C-4F4B-4683-9AE1-C65F6400EC91}">
      <p14:laserTraceLst xmlns:p14="http://schemas.microsoft.com/office/powerpoint/2010/main">
        <p14:tracePtLst>
          <p14:tracePt t="52" x="6731000" y="6697663"/>
          <p14:tracePt t="53" x="6586538" y="6426200"/>
          <p14:tracePt t="57" x="6400800" y="6062663"/>
          <p14:tracePt t="83" x="6113463" y="5443538"/>
          <p14:tracePt t="84" x="5935663" y="5080000"/>
          <p14:tracePt t="90" x="5732463" y="4716463"/>
          <p14:tracePt t="99" x="5554663" y="4394200"/>
          <p14:tracePt t="106" x="5367338" y="4097338"/>
          <p14:tracePt t="114" x="5189538" y="3843338"/>
          <p14:tracePt t="122" x="5003800" y="3606800"/>
          <p14:tracePt t="130" x="4859338" y="3395663"/>
          <p14:tracePt t="138" x="4716463" y="3192463"/>
          <p14:tracePt t="146" x="4589463" y="3014663"/>
          <p14:tracePt t="154" x="4538663" y="2921000"/>
          <p14:tracePt t="162" x="4411663" y="2794000"/>
          <p14:tracePt t="170" x="4335463" y="2667000"/>
          <p14:tracePt t="179" x="4241800" y="2557463"/>
          <p14:tracePt t="187" x="4224338" y="2540000"/>
          <p14:tracePt t="195" x="4157663" y="2489200"/>
          <p14:tracePt t="203" x="4140200" y="2430463"/>
          <p14:tracePt t="211" x="4097338" y="2413000"/>
          <p14:tracePt t="219" x="4081463" y="2395538"/>
          <p14:tracePt t="228" x="4081463" y="2379663"/>
          <p14:tracePt t="390" x="4081463" y="2362200"/>
          <p14:tracePt t="399" x="4064000" y="2319338"/>
          <p14:tracePt t="406" x="4030663" y="2286000"/>
          <p14:tracePt t="414" x="4013200" y="2235200"/>
          <p14:tracePt t="422" x="3970338" y="2192338"/>
          <p14:tracePt t="430" x="3937000" y="2159000"/>
          <p14:tracePt t="439" x="3886200" y="2065338"/>
          <p14:tracePt t="447" x="3827463" y="1998663"/>
          <p14:tracePt t="455" x="3776663" y="1922463"/>
          <p14:tracePt t="463" x="3716338" y="1854200"/>
          <p14:tracePt t="471" x="3700463" y="1811338"/>
          <p14:tracePt t="479" x="3665538" y="1778000"/>
          <p14:tracePt t="487" x="3632200" y="1727200"/>
          <p14:tracePt t="495" x="3589338" y="1684338"/>
          <p14:tracePt t="504" x="3573463" y="1651000"/>
          <p14:tracePt t="512" x="3556000" y="1617663"/>
          <p14:tracePt t="520" x="3522663" y="1574800"/>
          <p14:tracePt t="528" x="3479800" y="1524000"/>
          <p14:tracePt t="536" x="3462338" y="1490663"/>
          <p14:tracePt t="544" x="3446463" y="1473200"/>
          <p14:tracePt t="552" x="3411538" y="1430338"/>
          <p14:tracePt t="560" x="3395663" y="1397000"/>
          <p14:tracePt t="569" x="3352800" y="1379538"/>
          <p14:tracePt t="577" x="3319463" y="1363663"/>
          <p14:tracePt t="585" x="3302000" y="1346200"/>
          <p14:tracePt t="593" x="3284538" y="1346200"/>
          <p14:tracePt t="601" x="3268663" y="1320800"/>
          <p14:tracePt t="617" x="3251200" y="1320800"/>
          <p14:tracePt t="625" x="3251200" y="1303338"/>
          <p14:tracePt t="642" x="3225800" y="1303338"/>
          <p14:tracePt t="682" x="3208338" y="1303338"/>
          <p14:tracePt t="690" x="3208338" y="1287463"/>
          <p14:tracePt t="699" x="3192463" y="1287463"/>
          <p14:tracePt t="788" x="3208338" y="1287463"/>
          <p14:tracePt t="797" x="3225800" y="1287463"/>
          <p14:tracePt t="813" x="3251200" y="1287463"/>
          <p14:tracePt t="821" x="3268663" y="1303338"/>
          <p14:tracePt t="829" x="3284538" y="1303338"/>
          <p14:tracePt t="837" x="3302000" y="1303338"/>
          <p14:tracePt t="845" x="3319463" y="1320800"/>
          <p14:tracePt t="853" x="3335338" y="1320800"/>
          <p14:tracePt t="862" x="3378200" y="1320800"/>
          <p14:tracePt t="870" x="3395663" y="1346200"/>
          <p14:tracePt t="878" x="3411538" y="1346200"/>
          <p14:tracePt t="886" x="3446463" y="1346200"/>
          <p14:tracePt t="894" x="3462338" y="1363663"/>
          <p14:tracePt t="902" x="3505200" y="1363663"/>
          <p14:tracePt t="910" x="3522663" y="1379538"/>
          <p14:tracePt t="919" x="3556000" y="1379538"/>
          <p14:tracePt t="926" x="3573463" y="1397000"/>
          <p14:tracePt t="935" x="3589338" y="1397000"/>
          <p14:tracePt t="943" x="3632200" y="1397000"/>
          <p14:tracePt t="951" x="3649663" y="1414463"/>
          <p14:tracePt t="959" x="3683000" y="1414463"/>
          <p14:tracePt t="967" x="3700463" y="1430338"/>
          <p14:tracePt t="975" x="3733800" y="1430338"/>
          <p14:tracePt t="984" x="3759200" y="1430338"/>
          <p14:tracePt t="992" x="3792538" y="1430338"/>
          <p14:tracePt t="1000" x="3827463" y="1430338"/>
          <p14:tracePt t="1008" x="3843338" y="1447800"/>
          <p14:tracePt t="1016" x="3886200" y="1447800"/>
          <p14:tracePt t="1024" x="3903663" y="1447800"/>
          <p14:tracePt t="1033" x="3937000" y="1447800"/>
          <p14:tracePt t="1040" x="3954463" y="1447800"/>
          <p14:tracePt t="1050" x="3987800" y="1447800"/>
          <p14:tracePt t="1056" x="4030663" y="1473200"/>
          <p14:tracePt t="1066" x="4046538" y="1473200"/>
          <p14:tracePt t="1072" x="4081463" y="1473200"/>
          <p14:tracePt t="1082" x="4097338" y="1473200"/>
          <p14:tracePt t="1089" x="4140200" y="1473200"/>
          <p14:tracePt t="1099" x="4157663" y="1473200"/>
          <p14:tracePt t="1105" x="4191000" y="1473200"/>
          <p14:tracePt t="1116" x="4208463" y="1473200"/>
          <p14:tracePt t="1122" x="4224338" y="1473200"/>
          <p14:tracePt t="1132" x="4241800" y="1473200"/>
          <p14:tracePt t="1137" x="4267200" y="1473200"/>
          <p14:tracePt t="1149" x="4300538" y="1473200"/>
          <p14:tracePt t="1155" x="4318000" y="1473200"/>
          <p14:tracePt t="1166" x="4335463" y="1473200"/>
          <p14:tracePt t="1171" x="4351338" y="1473200"/>
          <p14:tracePt t="1183" x="4368800" y="1473200"/>
          <p14:tracePt t="1187" x="4411663" y="1473200"/>
          <p14:tracePt t="1199" x="4427538" y="1473200"/>
          <p14:tracePt t="1204" x="4445000" y="1473200"/>
          <p14:tracePt t="1216" x="4462463" y="1473200"/>
          <p14:tracePt t="1220" x="4478338" y="1473200"/>
          <p14:tracePt t="1233" x="4495800" y="1447800"/>
          <p14:tracePt t="1238" x="4521200" y="1447800"/>
          <p14:tracePt t="1249" x="4538663" y="1447800"/>
          <p14:tracePt t="1254" x="4554538" y="1447800"/>
          <p14:tracePt t="1266" x="4572000" y="1447800"/>
          <p14:tracePt t="1270" x="4589463" y="1447800"/>
          <p14:tracePt t="1283" x="4605338" y="1447800"/>
          <p14:tracePt t="1300" x="4622800" y="1447800"/>
          <p14:tracePt t="1301" x="4648200" y="1447800"/>
          <p14:tracePt t="1308" x="4665663" y="1447800"/>
          <p14:tracePt t="1324" x="4681538" y="1447800"/>
          <p14:tracePt t="1348" x="4699000" y="1447800"/>
          <p14:tracePt t="1357" x="4716463" y="1447800"/>
          <p14:tracePt t="1381" x="4732338" y="1447800"/>
          <p14:tracePt t="1389" x="4749800" y="1447800"/>
          <p14:tracePt t="1413" x="4775200" y="1447800"/>
          <p14:tracePt t="1430" x="4792663" y="1447800"/>
          <p14:tracePt t="1438" x="4792663" y="1430338"/>
          <p14:tracePt t="1446" x="4808538" y="1430338"/>
          <p14:tracePt t="1455" x="4826000" y="1430338"/>
          <p14:tracePt t="1478" x="4843463" y="1430338"/>
          <p14:tracePt t="1487" x="4859338" y="1430338"/>
          <p14:tracePt t="1511" x="4876800" y="1430338"/>
          <p14:tracePt t="1527" x="4902200" y="1430338"/>
          <p14:tracePt t="1535" x="4919663" y="1430338"/>
          <p14:tracePt t="1551" x="4935538" y="1430338"/>
          <p14:tracePt t="1568" x="4953000" y="1430338"/>
          <p14:tracePt t="1584" x="4970463" y="1430338"/>
          <p14:tracePt t="1600" x="4986338" y="1430338"/>
          <p14:tracePt t="1625" x="4986338" y="1414463"/>
          <p14:tracePt t="2023" x="5003800" y="1414463"/>
          <p14:tracePt t="2039" x="5029200" y="1414463"/>
          <p14:tracePt t="2048" x="5046663" y="1414463"/>
          <p14:tracePt t="2064" x="5062538" y="1414463"/>
          <p14:tracePt t="2080" x="5080000" y="1414463"/>
          <p14:tracePt t="2096" x="5080000" y="1430338"/>
          <p14:tracePt t="2105" x="5097463" y="1430338"/>
          <p14:tracePt t="2137" x="5113338" y="1430338"/>
          <p14:tracePt t="2169" x="5130800" y="1430338"/>
          <p14:tracePt t="2519" x="5156200" y="1430338"/>
          <p14:tracePt t="2608" x="5173663" y="1414463"/>
          <p14:tracePt t="2665" x="5189538" y="1414463"/>
          <p14:tracePt t="5509" x="5173663" y="1414463"/>
          <p14:tracePt t="5541" x="5173663" y="1430338"/>
          <p14:tracePt t="5550" x="5156200" y="1430338"/>
          <p14:tracePt t="5558" x="5156200" y="1447800"/>
          <p14:tracePt t="5566" x="5130800" y="1447800"/>
          <p14:tracePt t="5574" x="5113338" y="1473200"/>
          <p14:tracePt t="5582" x="5113338" y="1490663"/>
          <p14:tracePt t="5590" x="5080000" y="1524000"/>
          <p14:tracePt t="5598" x="5046663" y="1557338"/>
          <p14:tracePt t="5606" x="5003800" y="1574800"/>
          <p14:tracePt t="5614" x="4970463" y="1617663"/>
          <p14:tracePt t="5623" x="4902200" y="1633538"/>
          <p14:tracePt t="5631" x="4843463" y="1668463"/>
          <p14:tracePt t="5639" x="4775200" y="1701800"/>
          <p14:tracePt t="5647" x="4681538" y="1727200"/>
          <p14:tracePt t="5655" x="4589463" y="1760538"/>
          <p14:tracePt t="5663" x="4495800" y="1778000"/>
          <p14:tracePt t="5671" x="4427538" y="1795463"/>
          <p14:tracePt t="5680" x="4335463" y="1811338"/>
          <p14:tracePt t="5688" x="4241800" y="1828800"/>
          <p14:tracePt t="5696" x="4157663" y="1828800"/>
          <p14:tracePt t="5704" x="4081463" y="1854200"/>
          <p14:tracePt t="5712" x="4013200" y="1871663"/>
          <p14:tracePt t="5720" x="3937000" y="1871663"/>
          <p14:tracePt t="5728" x="3860800" y="1887538"/>
          <p14:tracePt t="5737" x="3792538" y="1887538"/>
          <p14:tracePt t="5745" x="3716338" y="1887538"/>
          <p14:tracePt t="5753" x="3700463" y="1887538"/>
          <p14:tracePt t="5761" x="3632200" y="1887538"/>
          <p14:tracePt t="5769" x="3589338" y="1887538"/>
          <p14:tracePt t="5777" x="3538538" y="1887538"/>
          <p14:tracePt t="5785" x="3505200" y="1887538"/>
          <p14:tracePt t="5793" x="3462338" y="1887538"/>
          <p14:tracePt t="5802" x="3411538" y="1887538"/>
          <p14:tracePt t="5809" x="3395663" y="1887538"/>
          <p14:tracePt t="5818" x="3352800" y="1871663"/>
          <p14:tracePt t="5826" x="3319463" y="1871663"/>
          <p14:tracePt t="5835" x="3302000" y="1854200"/>
          <p14:tracePt t="5842" x="3268663" y="1854200"/>
          <p14:tracePt t="5851" x="3225800" y="1854200"/>
          <p14:tracePt t="5858" x="3208338" y="1854200"/>
          <p14:tracePt t="5868" x="3192463" y="1828800"/>
          <p14:tracePt t="5875" x="3157538" y="1828800"/>
          <p14:tracePt t="5884" x="3141663" y="1828800"/>
          <p14:tracePt t="5890" x="3098800" y="1828800"/>
          <p14:tracePt t="5901" x="3081338" y="1828800"/>
          <p14:tracePt t="5907" x="3065463" y="1828800"/>
          <p14:tracePt t="5918" x="3048000" y="1828800"/>
          <p14:tracePt t="5923" x="3030538" y="1828800"/>
          <p14:tracePt t="5936" x="3014663" y="1828800"/>
          <p14:tracePt t="5951" x="2997200" y="1828800"/>
          <p14:tracePt t="5956" x="2971800" y="1854200"/>
          <p14:tracePt t="5968" x="2954338" y="1871663"/>
          <p14:tracePt t="5972" x="2938463" y="1887538"/>
          <p14:tracePt t="5985" x="2921000" y="1922463"/>
          <p14:tracePt t="5989" x="2887663" y="1955800"/>
          <p14:tracePt t="6002" x="2870200" y="1981200"/>
          <p14:tracePt t="6007" x="2827338" y="2014538"/>
          <p14:tracePt t="6018" x="2811463" y="2049463"/>
          <p14:tracePt t="6023" x="2794000" y="2082800"/>
          <p14:tracePt t="6035" x="2760663" y="2125663"/>
          <p14:tracePt t="6039" x="2717800" y="2159000"/>
          <p14:tracePt t="6051" x="2700338" y="2192338"/>
          <p14:tracePt t="6056" x="2667000" y="2235200"/>
          <p14:tracePt t="6068" x="2649538" y="2252663"/>
          <p14:tracePt t="6072" x="2616200" y="2286000"/>
          <p14:tracePt t="6085" x="2590800" y="2303463"/>
          <p14:tracePt t="6090" x="2573338" y="2319338"/>
          <p14:tracePt t="6102" x="2557463" y="2336800"/>
          <p14:tracePt t="6103" x="2522538" y="2362200"/>
          <p14:tracePt t="6110" x="2489200" y="2379663"/>
          <p14:tracePt t="6118" x="2463800" y="2379663"/>
          <p14:tracePt t="6126" x="2446338" y="2395538"/>
          <p14:tracePt t="6135" x="2413000" y="2413000"/>
          <p14:tracePt t="6142" x="2395538" y="2430463"/>
          <p14:tracePt t="6152" x="2362200" y="2446338"/>
          <p14:tracePt t="6159" x="2336800" y="2463800"/>
          <p14:tracePt t="6168" x="2319338" y="2489200"/>
          <p14:tracePt t="6185" x="2303463" y="2506663"/>
          <p14:tracePt t="6186" x="2286000" y="2522538"/>
          <p14:tracePt t="6191" x="2268538" y="2540000"/>
          <p14:tracePt t="6201" x="2235200" y="2573338"/>
          <p14:tracePt t="6208" x="2209800" y="2590800"/>
          <p14:tracePt t="6216" x="2192338" y="2616200"/>
          <p14:tracePt t="6224" x="2176463" y="2633663"/>
          <p14:tracePt t="6232" x="2159000" y="2649538"/>
          <p14:tracePt t="6240" x="2141538" y="2667000"/>
          <p14:tracePt t="6248" x="2141538" y="2684463"/>
          <p14:tracePt t="6256" x="2125663" y="2684463"/>
          <p14:tracePt t="6265" x="2108200" y="2700338"/>
          <p14:tracePt t="6273" x="2108200" y="2717800"/>
          <p14:tracePt t="6281" x="2082800" y="2717800"/>
          <p14:tracePt t="6289" x="2065338" y="2743200"/>
          <p14:tracePt t="6297" x="2049463" y="2760663"/>
          <p14:tracePt t="6305" x="2032000" y="2776538"/>
          <p14:tracePt t="6313" x="2014538" y="2794000"/>
          <p14:tracePt t="6321" x="1998663" y="2811463"/>
          <p14:tracePt t="6329" x="1998663" y="2827338"/>
          <p14:tracePt t="6338" x="1981200" y="2827338"/>
          <p14:tracePt t="6346" x="1955800" y="2844800"/>
          <p14:tracePt t="6354" x="1955800" y="2870200"/>
          <p14:tracePt t="6362" x="1938338" y="2887663"/>
          <p14:tracePt t="6370" x="1938338" y="2903538"/>
          <p14:tracePt t="6378" x="1922463" y="2921000"/>
          <p14:tracePt t="6386" x="1922463" y="2938463"/>
          <p14:tracePt t="6394" x="1922463" y="2954338"/>
          <p14:tracePt t="6403" x="1905000" y="2971800"/>
          <p14:tracePt t="6419" x="1905000" y="2997200"/>
          <p14:tracePt t="6427" x="1905000" y="3014663"/>
          <p14:tracePt t="6435" x="1887538" y="3030538"/>
          <p14:tracePt t="6443" x="1887538" y="3048000"/>
          <p14:tracePt t="6459" x="1887538" y="3065463"/>
          <p14:tracePt t="6468" x="1887538" y="3081338"/>
          <p14:tracePt t="6476" x="1887538" y="3098800"/>
          <p14:tracePt t="6484" x="1887538" y="3124200"/>
          <p14:tracePt t="6492" x="1887538" y="3157538"/>
          <p14:tracePt t="6501" x="1887538" y="3175000"/>
          <p14:tracePt t="6508" x="1887538" y="3192463"/>
          <p14:tracePt t="6516" x="1887538" y="3208338"/>
          <p14:tracePt t="6524" x="1887538" y="3225800"/>
          <p14:tracePt t="6533" x="1887538" y="3251200"/>
          <p14:tracePt t="6540" x="1887538" y="3284538"/>
          <p14:tracePt t="6557" x="1887538" y="3319463"/>
          <p14:tracePt t="6573" x="1887538" y="3335338"/>
          <p14:tracePt t="6581" x="1887538" y="3352800"/>
          <p14:tracePt t="6589" x="1905000" y="3378200"/>
          <p14:tracePt t="6598" x="1905000" y="3395663"/>
          <p14:tracePt t="6613" x="1922463" y="3411538"/>
          <p14:tracePt t="6622" x="1922463" y="3429000"/>
          <p14:tracePt t="6630" x="1938338" y="3429000"/>
          <p14:tracePt t="6638" x="1938338" y="3446463"/>
          <p14:tracePt t="6646" x="1955800" y="3462338"/>
          <p14:tracePt t="6654" x="1955800" y="3479800"/>
          <p14:tracePt t="6662" x="1981200" y="3505200"/>
          <p14:tracePt t="6670" x="1998663" y="3522663"/>
          <p14:tracePt t="6678" x="2014538" y="3538538"/>
          <p14:tracePt t="6687" x="2032000" y="3538538"/>
          <p14:tracePt t="6695" x="2065338" y="3556000"/>
          <p14:tracePt t="6703" x="2082800" y="3573463"/>
          <p14:tracePt t="6711" x="2125663" y="3589338"/>
          <p14:tracePt t="6719" x="2141538" y="3606800"/>
          <p14:tracePt t="6727" x="2176463" y="3632200"/>
          <p14:tracePt t="6735" x="2192338" y="3649663"/>
          <p14:tracePt t="6743" x="2252663" y="3665538"/>
          <p14:tracePt t="6752" x="2286000" y="3665538"/>
          <p14:tracePt t="6760" x="2303463" y="3683000"/>
          <p14:tracePt t="6768" x="2362200" y="3700463"/>
          <p14:tracePt t="6776" x="2395538" y="3700463"/>
          <p14:tracePt t="6785" x="2430463" y="3716338"/>
          <p14:tracePt t="6792" x="2463800" y="3716338"/>
          <p14:tracePt t="6802" x="2522538" y="3733800"/>
          <p14:tracePt t="6809" x="2557463" y="3733800"/>
          <p14:tracePt t="6818" x="2616200" y="3733800"/>
          <p14:tracePt t="6825" x="2649538" y="3759200"/>
          <p14:tracePt t="6834" x="2684463" y="3759200"/>
          <p14:tracePt t="6841" x="2743200" y="3759200"/>
          <p14:tracePt t="6851" x="2776538" y="3759200"/>
          <p14:tracePt t="6857" x="2811463" y="3759200"/>
          <p14:tracePt t="6867" x="2844800" y="3759200"/>
          <p14:tracePt t="6873" x="2903538" y="3759200"/>
          <p14:tracePt t="6884" x="2938463" y="3759200"/>
          <p14:tracePt t="6890" x="2971800" y="3759200"/>
          <p14:tracePt t="6901" x="3014663" y="3759200"/>
          <p14:tracePt t="6906" x="3048000" y="3759200"/>
          <p14:tracePt t="6918" x="3065463" y="3759200"/>
          <p14:tracePt t="6923" x="3098800" y="3733800"/>
          <p14:tracePt t="6936" x="3141663" y="3733800"/>
          <p14:tracePt t="6939" x="3157538" y="3716338"/>
          <p14:tracePt t="6951" x="3192463" y="3716338"/>
          <p14:tracePt t="6955" x="3225800" y="3700463"/>
          <p14:tracePt t="6968" x="3268663" y="3683000"/>
          <p14:tracePt t="6973" x="3284538" y="3683000"/>
          <p14:tracePt t="6985" x="3319463" y="3665538"/>
          <p14:tracePt t="6989" x="3335338" y="3649663"/>
          <p14:tracePt t="7001" x="3378200" y="3632200"/>
          <p14:tracePt t="7006" x="3395663" y="3606800"/>
          <p14:tracePt t="7018" x="3411538" y="3606800"/>
          <p14:tracePt t="7022" x="3446463" y="3589338"/>
          <p14:tracePt t="7035" x="3462338" y="3556000"/>
          <p14:tracePt t="7039" x="3505200" y="3538538"/>
          <p14:tracePt t="7051" x="3522663" y="3522663"/>
          <p14:tracePt t="7053" x="3538538" y="3479800"/>
          <p14:tracePt t="7060" x="3573463" y="3462338"/>
          <p14:tracePt t="7069" x="3589338" y="3446463"/>
          <p14:tracePt t="7077" x="3606800" y="3411538"/>
          <p14:tracePt t="7085" x="3632200" y="3378200"/>
          <p14:tracePt t="7093" x="3649663" y="3352800"/>
          <p14:tracePt t="7101" x="3649663" y="3335338"/>
          <p14:tracePt t="7109" x="3665538" y="3319463"/>
          <p14:tracePt t="7118" x="3665538" y="3284538"/>
          <p14:tracePt t="7125" x="3683000" y="3268663"/>
          <p14:tracePt t="7135" x="3683000" y="3251200"/>
          <p14:tracePt t="7141" x="3683000" y="3225800"/>
          <p14:tracePt t="7151" x="3683000" y="3208338"/>
          <p14:tracePt t="7158" x="3683000" y="3192463"/>
          <p14:tracePt t="7167" x="3683000" y="3175000"/>
          <p14:tracePt t="7174" x="3683000" y="3157538"/>
          <p14:tracePt t="7184" x="3683000" y="3141663"/>
          <p14:tracePt t="7190" x="3665538" y="3141663"/>
          <p14:tracePt t="7201" x="3665538" y="3124200"/>
          <p14:tracePt t="7207" x="3649663" y="3098800"/>
          <p14:tracePt t="7218" x="3649663" y="3081338"/>
          <p14:tracePt t="7223" x="3632200" y="3081338"/>
          <p14:tracePt t="7235" x="3606800" y="3065463"/>
          <p14:tracePt t="7239" x="3589338" y="3065463"/>
          <p14:tracePt t="7251" x="3589338" y="3048000"/>
          <p14:tracePt t="7255" x="3573463" y="3030538"/>
          <p14:tracePt t="7268" x="3556000" y="3030538"/>
          <p14:tracePt t="7272" x="3538538" y="3030538"/>
          <p14:tracePt t="7285" x="3522663" y="3014663"/>
          <p14:tracePt t="7289" x="3505200" y="2997200"/>
          <p14:tracePt t="7301" x="3479800" y="2997200"/>
          <p14:tracePt t="7305" x="3462338" y="2997200"/>
          <p14:tracePt t="7318" x="3446463" y="2971800"/>
          <p14:tracePt t="7323" x="3429000" y="2971800"/>
          <p14:tracePt t="7335" x="3411538" y="2971800"/>
          <p14:tracePt t="7338" x="3411538" y="2954338"/>
          <p14:tracePt t="7351" x="3395663" y="2954338"/>
          <p14:tracePt t="7355" x="3378200" y="2954338"/>
          <p14:tracePt t="7368" x="3352800" y="2954338"/>
          <p14:tracePt t="7385" x="3335338" y="2954338"/>
          <p14:tracePt t="7402" x="3319463" y="2954338"/>
          <p14:tracePt t="7418" x="3302000" y="2954338"/>
          <p14:tracePt t="7459" x="3284538" y="2954338"/>
          <p14:tracePt t="7491" x="3268663" y="2954338"/>
          <p14:tracePt t="7548" x="3251200" y="2954338"/>
          <p14:tracePt t="10700" x="3268663" y="2954338"/>
          <p14:tracePt t="10717" x="3284538" y="2954338"/>
          <p14:tracePt t="10733" x="3302000" y="2954338"/>
          <p14:tracePt t="10741" x="3335338" y="2954338"/>
          <p14:tracePt t="10749" x="3352800" y="2954338"/>
          <p14:tracePt t="10757" x="3378200" y="2971800"/>
          <p14:tracePt t="10765" x="3411538" y="2971800"/>
          <p14:tracePt t="10774" x="3462338" y="2997200"/>
          <p14:tracePt t="10782" x="3505200" y="3014663"/>
          <p14:tracePt t="10789" x="3556000" y="3014663"/>
          <p14:tracePt t="10798" x="3606800" y="3030538"/>
          <p14:tracePt t="10806" x="3683000" y="3030538"/>
          <p14:tracePt t="10814" x="3733800" y="3030538"/>
          <p14:tracePt t="10829" x="3810000" y="3048000"/>
          <p14:tracePt t="10834" x="3886200" y="3048000"/>
          <p14:tracePt t="10838" x="3954463" y="3048000"/>
          <p14:tracePt t="10846" x="4013200" y="3065463"/>
          <p14:tracePt t="10855" x="4097338" y="3081338"/>
          <p14:tracePt t="10863" x="4157663" y="3098800"/>
          <p14:tracePt t="10871" x="4224338" y="3124200"/>
          <p14:tracePt t="10879" x="4300538" y="3141663"/>
          <p14:tracePt t="10887" x="4318000" y="3141663"/>
          <p14:tracePt t="10895" x="4427538" y="3175000"/>
          <p14:tracePt t="10904" x="4445000" y="3175000"/>
          <p14:tracePt t="10911" x="4538663" y="3192463"/>
          <p14:tracePt t="10920" x="4572000" y="3192463"/>
          <p14:tracePt t="10928" x="4622800" y="3208338"/>
          <p14:tracePt t="10936" x="4681538" y="3225800"/>
          <p14:tracePt t="10944" x="4716463" y="3225800"/>
          <p14:tracePt t="10953" x="4749800" y="3251200"/>
          <p14:tracePt t="10960" x="4792663" y="3251200"/>
          <p14:tracePt t="10974" x="4843463" y="3251200"/>
          <p14:tracePt t="10978" x="4876800" y="3251200"/>
          <p14:tracePt t="10986" x="4919663" y="3268663"/>
          <p14:tracePt t="10993" x="4935538" y="3268663"/>
          <p14:tracePt t="11002" x="4970463" y="3268663"/>
          <p14:tracePt t="11009" x="4986338" y="3268663"/>
          <p14:tracePt t="11020" x="5003800" y="3284538"/>
          <p14:tracePt t="11030" x="5046663" y="3284538"/>
          <p14:tracePt t="11036" x="5062538" y="3284538"/>
          <p14:tracePt t="11041" x="5080000" y="3302000"/>
          <p14:tracePt t="11053" x="5113338" y="3302000"/>
          <p14:tracePt t="11058" x="5130800" y="3319463"/>
          <p14:tracePt t="11079" x="5173663" y="3335338"/>
          <p14:tracePt t="11087" x="5189538" y="3335338"/>
          <p14:tracePt t="11090" x="5207000" y="3352800"/>
          <p14:tracePt t="11103" x="5224463" y="3352800"/>
          <p14:tracePt t="11107" x="5240338" y="3352800"/>
          <p14:tracePt t="11129" x="5257800" y="3378200"/>
          <p14:tracePt t="11131" x="5283200" y="3378200"/>
          <p14:tracePt t="11147" x="5300663" y="3378200"/>
          <p14:tracePt t="11155" x="5316538" y="3378200"/>
          <p14:tracePt t="11163" x="5334000" y="3378200"/>
          <p14:tracePt t="11179" x="5351463" y="3378200"/>
          <p14:tracePt t="11188" x="5367338" y="3378200"/>
          <p14:tracePt t="11196" x="5384800" y="3378200"/>
          <p14:tracePt t="11204" x="5410200" y="3378200"/>
          <p14:tracePt t="11212" x="5427663" y="3378200"/>
          <p14:tracePt t="11220" x="5443538" y="3378200"/>
          <p14:tracePt t="11228" x="5461000" y="3378200"/>
          <p14:tracePt t="11236" x="5478463" y="3378200"/>
          <p14:tracePt t="11244" x="5494338" y="3378200"/>
          <p14:tracePt t="11253" x="5511800" y="3378200"/>
          <p14:tracePt t="11261" x="5554663" y="3378200"/>
          <p14:tracePt t="11269" x="5570538" y="3378200"/>
          <p14:tracePt t="11277" x="5588000" y="3378200"/>
          <p14:tracePt t="11286" x="5621338" y="3378200"/>
          <p14:tracePt t="11293" x="5664200" y="3378200"/>
          <p14:tracePt t="11302" x="5681663" y="3378200"/>
          <p14:tracePt t="11310" x="5715000" y="3378200"/>
          <p14:tracePt t="11317" x="5748338" y="3378200"/>
          <p14:tracePt t="11326" x="5765800" y="3378200"/>
          <p14:tracePt t="11334" x="5808663" y="3378200"/>
          <p14:tracePt t="11342" x="5824538" y="3378200"/>
          <p14:tracePt t="11350" x="5859463" y="3378200"/>
          <p14:tracePt t="11358" x="5875338" y="3378200"/>
          <p14:tracePt t="11366" x="5892800" y="3378200"/>
          <p14:tracePt t="11374" x="5935663" y="3378200"/>
          <p14:tracePt t="11383" x="5951538" y="3378200"/>
          <p14:tracePt t="11391" x="5969000" y="3378200"/>
          <p14:tracePt t="11399" x="5986463" y="3378200"/>
          <p14:tracePt t="11407" x="6019800" y="3378200"/>
          <p14:tracePt t="11415" x="6045200" y="3378200"/>
          <p14:tracePt t="11423" x="6062663" y="3378200"/>
          <p14:tracePt t="11431" x="6096000" y="3352800"/>
          <p14:tracePt t="11440" x="6129338" y="3352800"/>
          <p14:tracePt t="11447" x="6172200" y="3352800"/>
          <p14:tracePt t="11456" x="6189663" y="3352800"/>
          <p14:tracePt t="11464" x="6223000" y="3352800"/>
          <p14:tracePt t="11472" x="6256338" y="3335338"/>
          <p14:tracePt t="11480" x="6299200" y="3335338"/>
          <p14:tracePt t="11488" x="6332538" y="3335338"/>
          <p14:tracePt t="11496" x="6350000" y="3335338"/>
          <p14:tracePt t="11504" x="6383338" y="3335338"/>
          <p14:tracePt t="11512" x="6400800" y="3335338"/>
          <p14:tracePt t="11521" x="6426200" y="3319463"/>
          <p14:tracePt t="11529" x="6443663" y="3319463"/>
          <p14:tracePt t="11537" x="6459538" y="3319463"/>
          <p14:tracePt t="11545" x="6477000" y="3319463"/>
          <p14:tracePt t="11562" x="6494463" y="3319463"/>
          <p14:tracePt t="11577" x="6510338" y="3319463"/>
          <p14:tracePt t="11602" x="6527800" y="3319463"/>
          <p14:tracePt t="11650" x="6527800" y="3302000"/>
          <p14:tracePt t="11666" x="6510338" y="3302000"/>
          <p14:tracePt t="11675" x="6477000" y="3284538"/>
          <p14:tracePt t="11683" x="6459538" y="3284538"/>
          <p14:tracePt t="11691" x="6400800" y="3284538"/>
          <p14:tracePt t="11699" x="6350000" y="3284538"/>
          <p14:tracePt t="11708" x="6299200" y="3284538"/>
          <p14:tracePt t="11716" x="6240463" y="3284538"/>
          <p14:tracePt t="11724" x="6146800" y="3284538"/>
          <p14:tracePt t="11732" x="6113463" y="3284538"/>
          <p14:tracePt t="11740" x="6062663" y="3284538"/>
          <p14:tracePt t="11748" x="6002338" y="3284538"/>
          <p14:tracePt t="11756" x="5951538" y="3284538"/>
          <p14:tracePt t="11764" x="5892800" y="3284538"/>
          <p14:tracePt t="11772" x="5875338" y="3284538"/>
          <p14:tracePt t="11780" x="5842000" y="3302000"/>
          <p14:tracePt t="11789" x="5808663" y="3319463"/>
          <p14:tracePt t="11797" x="5791200" y="3319463"/>
          <p14:tracePt t="11805" x="5765800" y="3319463"/>
          <p14:tracePt t="11813" x="5748338" y="3319463"/>
          <p14:tracePt t="11821" x="5748338" y="3335338"/>
          <p14:tracePt t="11854" x="5748338" y="3352800"/>
          <p14:tracePt t="11886" x="5765800" y="3352800"/>
          <p14:tracePt t="11894" x="5791200" y="3352800"/>
          <p14:tracePt t="11903" x="5808663" y="3352800"/>
          <p14:tracePt t="11911" x="5842000" y="3352800"/>
          <p14:tracePt t="11919" x="5892800" y="3352800"/>
          <p14:tracePt t="11927" x="5951538" y="3352800"/>
          <p14:tracePt t="11938" x="6002338" y="3352800"/>
          <p14:tracePt t="11943" x="6078538" y="3352800"/>
          <p14:tracePt t="11952" x="6113463" y="3352800"/>
          <p14:tracePt t="11959" x="6172200" y="3352800"/>
          <p14:tracePt t="11967" x="6205538" y="3352800"/>
          <p14:tracePt t="11976" x="6240463" y="3352800"/>
          <p14:tracePt t="11983" x="6256338" y="3335338"/>
          <p14:tracePt t="11992" x="6273800" y="3302000"/>
          <p14:tracePt t="12317" x="6299200" y="3302000"/>
          <p14:tracePt t="12325" x="6316663" y="3302000"/>
          <p14:tracePt t="12333" x="6350000" y="3302000"/>
          <p14:tracePt t="12341" x="6383338" y="3302000"/>
          <p14:tracePt t="12349" x="6400800" y="3319463"/>
          <p14:tracePt t="12357" x="6426200" y="3319463"/>
          <p14:tracePt t="12365" x="6459538" y="3319463"/>
          <p14:tracePt t="12373" x="6494463" y="3319463"/>
          <p14:tracePt t="12382" x="6510338" y="3319463"/>
          <p14:tracePt t="12390" x="6553200" y="3335338"/>
          <p14:tracePt t="12398" x="6586538" y="3335338"/>
          <p14:tracePt t="12406" x="6604000" y="3335338"/>
          <p14:tracePt t="12414" x="6637338" y="3335338"/>
          <p14:tracePt t="12422" x="6654800" y="3335338"/>
          <p14:tracePt t="12430" x="6680200" y="3335338"/>
          <p14:tracePt t="12439" x="6697663" y="3335338"/>
          <p14:tracePt t="12447" x="6713538" y="3335338"/>
          <p14:tracePt t="12455" x="6731000" y="3335338"/>
          <p14:tracePt t="12463" x="6748463" y="3335338"/>
          <p14:tracePt t="12487" x="6764338" y="3335338"/>
          <p14:tracePt t="12520" x="6781800" y="3352800"/>
          <p14:tracePt t="12837" x="6807200" y="3352800"/>
          <p14:tracePt t="12886" x="6824663" y="3352800"/>
          <p14:tracePt t="12918" x="6840538" y="3352800"/>
          <p14:tracePt t="12926" x="6858000" y="3352800"/>
          <p14:tracePt t="12934" x="6875463" y="3352800"/>
          <p14:tracePt t="12942" x="6891338" y="3352800"/>
          <p14:tracePt t="12950" x="6934200" y="3352800"/>
          <p14:tracePt t="12958" x="6951663" y="3352800"/>
          <p14:tracePt t="12967" x="7002463" y="3335338"/>
          <p14:tracePt t="12975" x="7018338" y="3335338"/>
          <p14:tracePt t="12983" x="7078663" y="3335338"/>
          <p14:tracePt t="12991" x="7112000" y="3335338"/>
          <p14:tracePt t="12999" x="7145338" y="3319463"/>
          <p14:tracePt t="13007" x="7188200" y="3319463"/>
          <p14:tracePt t="13016" x="7221538" y="3319463"/>
          <p14:tracePt t="13023" x="7239000" y="3319463"/>
          <p14:tracePt t="13032" x="7272338" y="3302000"/>
          <p14:tracePt t="13040" x="7289800" y="3302000"/>
          <p14:tracePt t="13048" x="7315200" y="3302000"/>
          <p14:tracePt t="13056" x="7332663" y="3302000"/>
          <p14:tracePt t="13064" x="7348538" y="3302000"/>
          <p14:tracePt t="13072" x="7366000" y="3302000"/>
          <p14:tracePt t="13088" x="7383463" y="3302000"/>
          <p14:tracePt t="13113" x="7399338" y="3302000"/>
          <p14:tracePt t="13235" x="7399338" y="3284538"/>
          <p14:tracePt t="13243" x="7399338" y="3268663"/>
          <p14:tracePt t="13251" x="7399338" y="3251200"/>
          <p14:tracePt t="13259" x="7399338" y="3225800"/>
          <p14:tracePt t="19888" x="7416800" y="3225800"/>
          <p14:tracePt t="19908" x="7442200" y="3225800"/>
          <p14:tracePt t="19925" x="7459663" y="3225800"/>
          <p14:tracePt t="19943" x="7475538" y="3225800"/>
          <p14:tracePt t="19957" x="7493000" y="3225800"/>
          <p14:tracePt t="19965" x="7510463" y="3225800"/>
          <p14:tracePt t="19981" x="7526338" y="3225800"/>
          <p14:tracePt t="19998" x="7543800" y="3225800"/>
          <p14:tracePt t="20030" x="7569200" y="3225800"/>
          <p14:tracePt t="20062" x="7586663" y="3225800"/>
          <p14:tracePt t="20136" x="7602538" y="3225800"/>
          <p14:tracePt t="20184" x="7620000" y="3251200"/>
          <p14:tracePt t="20217" x="7637463" y="3268663"/>
          <p14:tracePt t="20233" x="7653338" y="3268663"/>
          <p14:tracePt t="20242" x="7670800" y="3284538"/>
          <p14:tracePt t="20250" x="7696200" y="3302000"/>
          <p14:tracePt t="20258" x="7713663" y="3302000"/>
          <p14:tracePt t="20266" x="7729538" y="3319463"/>
          <p14:tracePt t="20274" x="7747000" y="3335338"/>
          <p14:tracePt t="20282" x="7797800" y="3352800"/>
          <p14:tracePt t="20290" x="7823200" y="3352800"/>
          <p14:tracePt t="20298" x="7874000" y="3395663"/>
          <p14:tracePt t="20306" x="7907338" y="3429000"/>
          <p14:tracePt t="20314" x="7983538" y="3462338"/>
          <p14:tracePt t="20323" x="8034338" y="3479800"/>
          <p14:tracePt t="20331" x="8110538" y="3538538"/>
          <p14:tracePt t="20339" x="8161338" y="3589338"/>
          <p14:tracePt t="20347" x="8221663" y="3649663"/>
          <p14:tracePt t="20355" x="8288338" y="3683000"/>
          <p14:tracePt t="20363" x="8348663" y="3733800"/>
          <p14:tracePt t="20371" x="8364538" y="3759200"/>
          <p14:tracePt t="20380" x="8415338" y="3792538"/>
          <p14:tracePt t="20387" x="8458200" y="3810000"/>
          <p14:tracePt t="20395" x="8509000" y="3827463"/>
          <p14:tracePt t="20404" x="8542338" y="3843338"/>
          <p14:tracePt t="20412" x="8585200" y="3860800"/>
          <p14:tracePt t="20785" x="8618538" y="3860800"/>
          <p14:tracePt t="20794" x="8653463" y="3860800"/>
          <p14:tracePt t="20802" x="8686800" y="3860800"/>
          <p14:tracePt t="20810" x="8745538" y="3860800"/>
          <p14:tracePt t="20818" x="8780463" y="3886200"/>
          <p14:tracePt t="20826" x="8796338" y="3886200"/>
          <p14:tracePt t="20834" x="8856663" y="3919538"/>
          <p14:tracePt t="20843" x="8890000" y="3919538"/>
          <p14:tracePt t="20850" x="8923338" y="3937000"/>
          <p14:tracePt t="20859" x="8966200" y="3954463"/>
          <p14:tracePt t="20867" x="8983663" y="3970338"/>
          <p14:tracePt t="20875" x="9017000" y="3970338"/>
          <p14:tracePt t="20883" x="9034463" y="3987800"/>
          <p14:tracePt t="20892" x="9050338" y="3987800"/>
          <p14:tracePt t="20899" x="9067800" y="4013200"/>
          <p14:tracePt t="20908" x="9093200" y="4013200"/>
          <p14:tracePt t="20924" x="9110663" y="4030663"/>
          <p14:tracePt t="20933" x="9126538" y="4030663"/>
          <p14:tracePt t="20948" x="9144000" y="4046538"/>
          <p14:tracePt t="20972" x="9161463" y="4046538"/>
          <p14:tracePt t="20996" x="9177338" y="4046538"/>
          <p14:tracePt t="21005" x="9177338" y="4064000"/>
          <p14:tracePt t="21492" x="9161463" y="4064000"/>
          <p14:tracePt t="21508" x="9161463" y="4081463"/>
          <p14:tracePt t="21533" x="9161463" y="4097338"/>
          <p14:tracePt t="21549" x="9161463" y="4114800"/>
          <p14:tracePt t="21565" x="9161463" y="4140200"/>
          <p14:tracePt t="21582" x="9161463" y="4173538"/>
          <p14:tracePt t="21590" x="9161463" y="4191000"/>
          <p14:tracePt t="21598" x="9161463" y="4208463"/>
          <p14:tracePt t="21606" x="9161463" y="4224338"/>
          <p14:tracePt t="21614" x="9161463" y="4267200"/>
          <p14:tracePt t="21622" x="9161463" y="4300538"/>
          <p14:tracePt t="21630" x="9161463" y="4318000"/>
          <p14:tracePt t="21639" x="9177338" y="4335463"/>
          <p14:tracePt t="21647" x="9177338" y="4351338"/>
          <p14:tracePt t="21655" x="9177338" y="4394200"/>
          <p14:tracePt t="21663" x="9194800" y="4394200"/>
          <p14:tracePt t="21671" x="9194800" y="4427538"/>
          <p14:tracePt t="21679" x="9194800" y="4445000"/>
          <p14:tracePt t="21687" x="9220200" y="4462463"/>
          <p14:tracePt t="21695" x="9220200" y="4478338"/>
          <p14:tracePt t="21704" x="9220200" y="4495800"/>
          <p14:tracePt t="21712" x="9237663" y="4538663"/>
          <p14:tracePt t="21720" x="9237663" y="4572000"/>
          <p14:tracePt t="21729" x="9253538" y="4605338"/>
          <p14:tracePt t="21736" x="9253538" y="4622800"/>
          <p14:tracePt t="21744" x="9253538" y="4665663"/>
          <p14:tracePt t="21752" x="9271000" y="4699000"/>
          <p14:tracePt t="21760" x="9271000" y="4732338"/>
          <p14:tracePt t="21768" x="9288463" y="4775200"/>
          <p14:tracePt t="21777" x="9288463" y="4792663"/>
          <p14:tracePt t="21785" x="9304338" y="4843463"/>
          <p14:tracePt t="21793" x="9304338" y="4859338"/>
          <p14:tracePt t="21801" x="9304338" y="4919663"/>
          <p14:tracePt t="21809" x="9321800" y="4970463"/>
          <p14:tracePt t="21817" x="9347200" y="5029200"/>
          <p14:tracePt t="21826" x="9364663" y="5080000"/>
          <p14:tracePt t="21834" x="9364663" y="5130800"/>
          <p14:tracePt t="21842" x="9380538" y="5189538"/>
          <p14:tracePt t="21850" x="9398000" y="5240338"/>
          <p14:tracePt t="21859" x="9398000" y="5283200"/>
          <p14:tracePt t="21866" x="9415463" y="5334000"/>
          <p14:tracePt t="21875" x="9431338" y="5410200"/>
          <p14:tracePt t="21882" x="9448800" y="5461000"/>
          <p14:tracePt t="21892" x="9474200" y="5511800"/>
          <p14:tracePt t="21899" x="9491663" y="5570538"/>
          <p14:tracePt t="21908" x="9525000" y="5638800"/>
          <p14:tracePt t="21915" x="9542463" y="5697538"/>
          <p14:tracePt t="21925" x="9558338" y="5765800"/>
          <p14:tracePt t="21933" x="9575800" y="5824538"/>
          <p14:tracePt t="21942" x="9618663" y="5892800"/>
          <p14:tracePt t="21948" x="9634538" y="5951538"/>
          <p14:tracePt t="21959" x="9652000" y="6002338"/>
          <p14:tracePt t="21964" x="9669463" y="6045200"/>
          <p14:tracePt t="21975" x="9685338" y="6129338"/>
          <p14:tracePt t="21981" x="9702800" y="6189663"/>
          <p14:tracePt t="21992" x="9745663" y="6240463"/>
          <p14:tracePt t="21997" x="9761538" y="6316663"/>
          <p14:tracePt t="22008" x="9779000" y="6367463"/>
          <p14:tracePt t="22013" x="9796463" y="6426200"/>
          <p14:tracePt t="22026" x="9812338" y="6477000"/>
          <p14:tracePt t="22030" x="9812338" y="6510338"/>
          <p14:tracePt t="22042" x="9829800" y="6570663"/>
          <p14:tracePt t="22047" x="9855200" y="6654800"/>
          <p14:tracePt t="22058" x="9872663" y="6713538"/>
          <p14:tracePt t="22063" x="9888538" y="67818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40F9E898-81B5-AA6D-8BF1-F39E39D29CDE}"/>
              </a:ext>
            </a:extLst>
          </p:cNvPr>
          <p:cNvSpPr/>
          <p:nvPr/>
        </p:nvSpPr>
        <p:spPr>
          <a:xfrm>
            <a:off x="-172016" y="869133"/>
            <a:ext cx="452673" cy="528230"/>
          </a:xfrm>
          <a:prstGeom prst="rect">
            <a:avLst/>
          </a:prstGeom>
          <a:solidFill>
            <a:srgbClr val="2B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2AA4D7BA-825B-4997-5D2D-1FBF2A910CDD}"/>
              </a:ext>
            </a:extLst>
          </p:cNvPr>
          <p:cNvCxnSpPr>
            <a:cxnSpLocks/>
          </p:cNvCxnSpPr>
          <p:nvPr/>
        </p:nvCxnSpPr>
        <p:spPr>
          <a:xfrm flipH="1">
            <a:off x="1" y="3574140"/>
            <a:ext cx="1913466" cy="0"/>
          </a:xfrm>
          <a:prstGeom prst="line">
            <a:avLst/>
          </a:prstGeom>
          <a:ln w="50800">
            <a:solidFill>
              <a:srgbClr val="FF2D5D"/>
            </a:solidFill>
            <a:headEnd type="oval" w="lg" len="lg"/>
          </a:ln>
        </p:spPr>
        <p:style>
          <a:lnRef idx="1">
            <a:schemeClr val="accent1"/>
          </a:lnRef>
          <a:fillRef idx="0">
            <a:schemeClr val="accent1"/>
          </a:fillRef>
          <a:effectRef idx="0">
            <a:schemeClr val="accent1"/>
          </a:effectRef>
          <a:fontRef idx="minor">
            <a:schemeClr val="tx1"/>
          </a:fontRef>
        </p:style>
      </p:cxnSp>
      <p:pic>
        <p:nvPicPr>
          <p:cNvPr id="15" name="Imagem 3">
            <a:extLst>
              <a:ext uri="{FF2B5EF4-FFF2-40B4-BE49-F238E27FC236}">
                <a16:creationId xmlns:a16="http://schemas.microsoft.com/office/drawing/2014/main" xmlns="" id="{AD370CA5-D6D0-921A-952C-61ACC1D1352B}"/>
              </a:ext>
            </a:extLst>
          </p:cNvPr>
          <p:cNvPicPr>
            <a:picLocks noChangeAspect="1"/>
          </p:cNvPicPr>
          <p:nvPr/>
        </p:nvPicPr>
        <p:blipFill rotWithShape="1">
          <a:blip r:embed="rId5"/>
          <a:srcRect l="1111" b="5778"/>
          <a:stretch/>
        </p:blipFill>
        <p:spPr>
          <a:xfrm>
            <a:off x="3323907" y="269139"/>
            <a:ext cx="7071360" cy="6319722"/>
          </a:xfrm>
          <a:prstGeom prst="rect">
            <a:avLst/>
          </a:prstGeom>
          <a:effectLst>
            <a:outerShdw blurRad="50800" dist="38100" dir="2700000" algn="tl" rotWithShape="0">
              <a:prstClr val="black">
                <a:alpha val="40000"/>
              </a:prstClr>
            </a:outerShdw>
          </a:effectLst>
        </p:spPr>
      </p:pic>
      <p:cxnSp>
        <p:nvCxnSpPr>
          <p:cNvPr id="16" name="Straight Connector 15">
            <a:extLst>
              <a:ext uri="{FF2B5EF4-FFF2-40B4-BE49-F238E27FC236}">
                <a16:creationId xmlns:a16="http://schemas.microsoft.com/office/drawing/2014/main" xmlns="" id="{48574E29-7B0D-EC4A-8A42-B4F4CE28C66B}"/>
              </a:ext>
            </a:extLst>
          </p:cNvPr>
          <p:cNvCxnSpPr>
            <a:cxnSpLocks/>
          </p:cNvCxnSpPr>
          <p:nvPr/>
        </p:nvCxnSpPr>
        <p:spPr>
          <a:xfrm flipH="1">
            <a:off x="11172831" y="3429000"/>
            <a:ext cx="1913466" cy="0"/>
          </a:xfrm>
          <a:prstGeom prst="line">
            <a:avLst/>
          </a:prstGeom>
          <a:ln w="50800">
            <a:solidFill>
              <a:srgbClr val="FF2D5D"/>
            </a:solidFill>
            <a:headEnd type="oval" w="lg" len="lg"/>
          </a:ln>
        </p:spPr>
        <p:style>
          <a:lnRef idx="1">
            <a:schemeClr val="accent1"/>
          </a:lnRef>
          <a:fillRef idx="0">
            <a:schemeClr val="accent1"/>
          </a:fillRef>
          <a:effectRef idx="0">
            <a:schemeClr val="accent1"/>
          </a:effectRef>
          <a:fontRef idx="minor">
            <a:schemeClr val="tx1"/>
          </a:fontRef>
        </p:style>
      </p:cxnSp>
      <p:sp>
        <p:nvSpPr>
          <p:cNvPr id="19" name="Right Bracket 18">
            <a:extLst>
              <a:ext uri="{FF2B5EF4-FFF2-40B4-BE49-F238E27FC236}">
                <a16:creationId xmlns:a16="http://schemas.microsoft.com/office/drawing/2014/main" xmlns="" id="{B5214B83-5BA6-A384-2F8D-2DCCD1BB84F5}"/>
              </a:ext>
            </a:extLst>
          </p:cNvPr>
          <p:cNvSpPr/>
          <p:nvPr/>
        </p:nvSpPr>
        <p:spPr>
          <a:xfrm rot="5400000">
            <a:off x="7307610" y="1429275"/>
            <a:ext cx="45719" cy="4494324"/>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aixaDeTexto 1">
            <a:extLst>
              <a:ext uri="{FF2B5EF4-FFF2-40B4-BE49-F238E27FC236}">
                <a16:creationId xmlns:a16="http://schemas.microsoft.com/office/drawing/2014/main" xmlns="" id="{68662D32-9A0D-66C3-DB3F-F527D2199632}"/>
              </a:ext>
            </a:extLst>
          </p:cNvPr>
          <p:cNvSpPr txBox="1"/>
          <p:nvPr/>
        </p:nvSpPr>
        <p:spPr>
          <a:xfrm>
            <a:off x="6446937" y="3699297"/>
            <a:ext cx="3130695" cy="215444"/>
          </a:xfrm>
          <a:prstGeom prst="rect">
            <a:avLst/>
          </a:prstGeom>
          <a:noFill/>
        </p:spPr>
        <p:txBody>
          <a:bodyPr wrap="square" rtlCol="0">
            <a:spAutoFit/>
          </a:bodyPr>
          <a:lstStyle/>
          <a:p>
            <a:r>
              <a:rPr lang="en-US" sz="800" b="0" i="0" u="none" strike="noStrike" dirty="0">
                <a:solidFill>
                  <a:srgbClr val="222222"/>
                </a:solidFill>
                <a:effectLst/>
                <a:latin typeface="-apple-system"/>
              </a:rPr>
              <a:t>These authors jointly supervised this work</a:t>
            </a:r>
            <a:endParaRPr lang="pt-BR" sz="800" dirty="0">
              <a:latin typeface="PP Object Sans" pitchFamily="2" charset="77"/>
              <a:ea typeface="+mj-ea"/>
              <a:cs typeface="+mj-cs"/>
            </a:endParaRPr>
          </a:p>
        </p:txBody>
      </p:sp>
      <p:pic>
        <p:nvPicPr>
          <p:cNvPr id="25" name="Audio 24">
            <a:hlinkClick r:id="" action="ppaction://media"/>
            <a:extLst>
              <a:ext uri="{FF2B5EF4-FFF2-40B4-BE49-F238E27FC236}">
                <a16:creationId xmlns:a16="http://schemas.microsoft.com/office/drawing/2014/main" xmlns="" id="{05D2EB68-143C-E804-B34A-70ECEE0BA0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12529655"/>
      </p:ext>
    </p:extLst>
  </p:cSld>
  <p:clrMapOvr>
    <a:masterClrMapping/>
  </p:clrMapOvr>
  <p:transition spd="slow" advTm="2188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extLst mod="1">
    <p:ext uri="{3A86A75C-4F4B-4683-9AE1-C65F6400EC91}">
      <p14:laserTraceLst xmlns:p14="http://schemas.microsoft.com/office/powerpoint/2010/main">
        <p14:tracePtLst>
          <p14:tracePt t="1035" x="4589463" y="1219200"/>
          <p14:tracePt t="1067" x="4572000" y="1219200"/>
          <p14:tracePt t="1083" x="4554538" y="1193800"/>
          <p14:tracePt t="1091" x="4538663" y="1193800"/>
          <p14:tracePt t="1100" x="4521200" y="1193800"/>
          <p14:tracePt t="1108" x="4495800" y="1176338"/>
          <p14:tracePt t="1116" x="4462463" y="1160463"/>
          <p14:tracePt t="1124" x="4427538" y="1143000"/>
          <p14:tracePt t="1132" x="4394200" y="1143000"/>
          <p14:tracePt t="1140" x="4351338" y="1125538"/>
          <p14:tracePt t="1148" x="4318000" y="1109663"/>
          <p14:tracePt t="1156" x="4284663" y="1109663"/>
          <p14:tracePt t="1165" x="4241800" y="1092200"/>
          <p14:tracePt t="1173" x="4208463" y="1092200"/>
          <p14:tracePt t="1181" x="4173538" y="1066800"/>
          <p14:tracePt t="1189" x="4157663" y="1066800"/>
          <p14:tracePt t="1198" x="4114800" y="1049338"/>
          <p14:tracePt t="1205" x="4097338" y="1049338"/>
          <p14:tracePt t="1214" x="4081463" y="1049338"/>
          <p14:tracePt t="1221" x="4064000" y="1049338"/>
          <p14:tracePt t="1238" x="4046538" y="1033463"/>
          <p14:tracePt t="1254" x="4030663" y="1033463"/>
          <p14:tracePt t="1286" x="4013200" y="1033463"/>
          <p14:tracePt t="1335" x="3987800" y="1033463"/>
          <p14:tracePt t="1367" x="3987800" y="1016000"/>
          <p14:tracePt t="1392" x="3970338" y="1016000"/>
          <p14:tracePt t="1457" x="3954463" y="1016000"/>
          <p14:tracePt t="1530" x="3937000" y="1016000"/>
          <p14:tracePt t="1661" x="3937000" y="1033463"/>
          <p14:tracePt t="1677" x="3954463" y="1033463"/>
          <p14:tracePt t="1695" x="3954463" y="1049338"/>
          <p14:tracePt t="1701" x="3970338" y="1049338"/>
          <p14:tracePt t="1709" x="3987800" y="1049338"/>
          <p14:tracePt t="1725" x="4013200" y="1049338"/>
          <p14:tracePt t="1733" x="4030663" y="1066800"/>
          <p14:tracePt t="1741" x="4046538" y="1066800"/>
          <p14:tracePt t="1749" x="4064000" y="1092200"/>
          <p14:tracePt t="1758" x="4081463" y="1092200"/>
          <p14:tracePt t="1766" x="4097338" y="1109663"/>
          <p14:tracePt t="1774" x="4140200" y="1109663"/>
          <p14:tracePt t="1782" x="4157663" y="1125538"/>
          <p14:tracePt t="1790" x="4191000" y="1125538"/>
          <p14:tracePt t="1799" x="4208463" y="1143000"/>
          <p14:tracePt t="1807" x="4241800" y="1143000"/>
          <p14:tracePt t="1815" x="4267200" y="1160463"/>
          <p14:tracePt t="1823" x="4284663" y="1160463"/>
          <p14:tracePt t="1831" x="4300538" y="1160463"/>
          <p14:tracePt t="1839" x="4318000" y="1176338"/>
          <p14:tracePt t="1847" x="4335463" y="1176338"/>
          <p14:tracePt t="1855" x="4351338" y="1176338"/>
          <p14:tracePt t="1863" x="4368800" y="1193800"/>
          <p14:tracePt t="1871" x="4394200" y="1193800"/>
          <p14:tracePt t="1879" x="4411663" y="1193800"/>
          <p14:tracePt t="1888" x="4427538" y="1219200"/>
          <p14:tracePt t="1896" x="4445000" y="1219200"/>
          <p14:tracePt t="1904" x="4462463" y="1219200"/>
          <p14:tracePt t="1912" x="4478338" y="1219200"/>
          <p14:tracePt t="1921" x="4521200" y="1219200"/>
          <p14:tracePt t="1928" x="4538663" y="1219200"/>
          <p14:tracePt t="1937" x="4572000" y="1236663"/>
          <p14:tracePt t="1944" x="4589463" y="1236663"/>
          <p14:tracePt t="1952" x="4648200" y="1236663"/>
          <p14:tracePt t="1961" x="4681538" y="1236663"/>
          <p14:tracePt t="1969" x="4716463" y="1236663"/>
          <p14:tracePt t="1977" x="4749800" y="1236663"/>
          <p14:tracePt t="1985" x="4792663" y="1236663"/>
          <p14:tracePt t="1993" x="4826000" y="1236663"/>
          <p14:tracePt t="2001" x="4859338" y="1236663"/>
          <p14:tracePt t="2010" x="4902200" y="1236663"/>
          <p14:tracePt t="2018" x="4935538" y="1236663"/>
          <p14:tracePt t="2026" x="4970463" y="1236663"/>
          <p14:tracePt t="2034" x="5046663" y="1219200"/>
          <p14:tracePt t="2042" x="5062538" y="1193800"/>
          <p14:tracePt t="2050" x="5080000" y="1193800"/>
          <p14:tracePt t="2058" x="5113338" y="1176338"/>
          <p14:tracePt t="2066" x="5173663" y="1160463"/>
          <p14:tracePt t="2075" x="5189538" y="1160463"/>
          <p14:tracePt t="2083" x="5224463" y="1143000"/>
          <p14:tracePt t="2091" x="5257800" y="1125538"/>
          <p14:tracePt t="2099" x="5283200" y="1109663"/>
          <p14:tracePt t="2107" x="5316538" y="1092200"/>
          <p14:tracePt t="2115" x="5351463" y="1066800"/>
          <p14:tracePt t="2123" x="5367338" y="1049338"/>
          <p14:tracePt t="2131" x="5384800" y="1033463"/>
          <p14:tracePt t="2140" x="5427663" y="1016000"/>
          <p14:tracePt t="2147" x="5443538" y="998538"/>
          <p14:tracePt t="2156" x="5461000" y="982663"/>
          <p14:tracePt t="2164" x="5461000" y="965200"/>
          <p14:tracePt t="2172" x="5478463" y="939800"/>
          <p14:tracePt t="2180" x="5478463" y="922338"/>
          <p14:tracePt t="2196" x="5494338" y="906463"/>
          <p14:tracePt t="2205" x="5494338" y="889000"/>
          <p14:tracePt t="2221" x="5494338" y="871538"/>
          <p14:tracePt t="2229" x="5494338" y="855663"/>
          <p14:tracePt t="2237" x="5494338" y="838200"/>
          <p14:tracePt t="2245" x="5494338" y="812800"/>
          <p14:tracePt t="2261" x="5494338" y="779463"/>
          <p14:tracePt t="2270" x="5494338" y="762000"/>
          <p14:tracePt t="2277" x="5478463" y="744538"/>
          <p14:tracePt t="2286" x="5461000" y="685800"/>
          <p14:tracePt t="2294" x="5427663" y="668338"/>
          <p14:tracePt t="2302" x="5384800" y="635000"/>
          <p14:tracePt t="2310" x="5351463" y="601663"/>
          <p14:tracePt t="2318" x="5316538" y="558800"/>
          <p14:tracePt t="2327" x="5240338" y="525463"/>
          <p14:tracePt t="2334" x="5189538" y="490538"/>
          <p14:tracePt t="2342" x="5130800" y="457200"/>
          <p14:tracePt t="2351" x="5046663" y="414338"/>
          <p14:tracePt t="2359" x="4986338" y="398463"/>
          <p14:tracePt t="2367" x="4902200" y="363538"/>
          <p14:tracePt t="2375" x="4808538" y="347663"/>
          <p14:tracePt t="2383" x="4699000" y="304800"/>
          <p14:tracePt t="2391" x="4605338" y="304800"/>
          <p14:tracePt t="2399" x="4521200" y="287338"/>
          <p14:tracePt t="2408" x="4478338" y="287338"/>
          <p14:tracePt t="2416" x="4411663" y="287338"/>
          <p14:tracePt t="2424" x="4351338" y="287338"/>
          <p14:tracePt t="2432" x="4300538" y="287338"/>
          <p14:tracePt t="2440" x="4191000" y="287338"/>
          <p14:tracePt t="2448" x="4157663" y="287338"/>
          <p14:tracePt t="2456" x="4097338" y="287338"/>
          <p14:tracePt t="2464" x="4064000" y="287338"/>
          <p14:tracePt t="2473" x="4030663" y="304800"/>
          <p14:tracePt t="2480" x="3987800" y="330200"/>
          <p14:tracePt t="2489" x="3954463" y="347663"/>
          <p14:tracePt t="2497" x="3919538" y="363538"/>
          <p14:tracePt t="2505" x="3886200" y="381000"/>
          <p14:tracePt t="2513" x="3843338" y="398463"/>
          <p14:tracePt t="2522" x="3827463" y="414338"/>
          <p14:tracePt t="2530" x="3810000" y="431800"/>
          <p14:tracePt t="2538" x="3776663" y="457200"/>
          <p14:tracePt t="2546" x="3759200" y="474663"/>
          <p14:tracePt t="2555" x="3733800" y="508000"/>
          <p14:tracePt t="2562" x="3716338" y="525463"/>
          <p14:tracePt t="2571" x="3700463" y="541338"/>
          <p14:tracePt t="2578" x="3700463" y="558800"/>
          <p14:tracePt t="2588" x="3683000" y="584200"/>
          <p14:tracePt t="2594" x="3665538" y="601663"/>
          <p14:tracePt t="2611" x="3665538" y="617538"/>
          <p14:tracePt t="2619" x="3665538" y="635000"/>
          <p14:tracePt t="2635" x="3649663" y="652463"/>
          <p14:tracePt t="2644" x="3649663" y="668338"/>
          <p14:tracePt t="2660" x="3649663" y="685800"/>
          <p14:tracePt t="2668" x="3649663" y="711200"/>
          <p14:tracePt t="2684" x="3649663" y="728663"/>
          <p14:tracePt t="2693" x="3665538" y="744538"/>
          <p14:tracePt t="2700" x="3665538" y="762000"/>
          <p14:tracePt t="2717" x="3683000" y="779463"/>
          <p14:tracePt t="2733" x="3700463" y="795338"/>
          <p14:tracePt t="2749" x="3716338" y="812800"/>
          <p14:tracePt t="2757" x="3716338" y="838200"/>
          <p14:tracePt t="2774" x="3733800" y="855663"/>
          <p14:tracePt t="2782" x="3759200" y="871538"/>
          <p14:tracePt t="2798" x="3776663" y="889000"/>
          <p14:tracePt t="2814" x="3792538" y="906463"/>
          <p14:tracePt t="2822" x="3810000" y="922338"/>
          <p14:tracePt t="2839" x="3827463" y="939800"/>
          <p14:tracePt t="2847" x="3843338" y="965200"/>
          <p14:tracePt t="2855" x="3860800" y="982663"/>
          <p14:tracePt t="2863" x="3886200" y="982663"/>
          <p14:tracePt t="2871" x="3903663" y="998538"/>
          <p14:tracePt t="2879" x="3937000" y="1016000"/>
          <p14:tracePt t="2887" x="3954463" y="1033463"/>
          <p14:tracePt t="2896" x="3970338" y="1033463"/>
          <p14:tracePt t="2904" x="3987800" y="1049338"/>
          <p14:tracePt t="2912" x="4013200" y="1049338"/>
          <p14:tracePt t="2921" x="4030663" y="1066800"/>
          <p14:tracePt t="2928" x="4064000" y="1066800"/>
          <p14:tracePt t="2937" x="4081463" y="1092200"/>
          <p14:tracePt t="2945" x="4097338" y="1092200"/>
          <p14:tracePt t="2953" x="4114800" y="1092200"/>
          <p14:tracePt t="2961" x="4140200" y="1109663"/>
          <p14:tracePt t="2969" x="4173538" y="1109663"/>
          <p14:tracePt t="2977" x="4208463" y="1109663"/>
          <p14:tracePt t="2985" x="4224338" y="1109663"/>
          <p14:tracePt t="2993" x="4267200" y="1109663"/>
          <p14:tracePt t="3001" x="4300538" y="1109663"/>
          <p14:tracePt t="3009" x="4335463" y="1109663"/>
          <p14:tracePt t="3017" x="4368800" y="1109663"/>
          <p14:tracePt t="3025" x="4411663" y="1109663"/>
          <p14:tracePt t="3034" x="4445000" y="1109663"/>
          <p14:tracePt t="3042" x="4462463" y="1109663"/>
          <p14:tracePt t="3050" x="4495800" y="1109663"/>
          <p14:tracePt t="3058" x="4538663" y="1109663"/>
          <p14:tracePt t="3066" x="4554538" y="1109663"/>
          <p14:tracePt t="3074" x="4572000" y="1109663"/>
          <p14:tracePt t="3082" x="4605338" y="1092200"/>
          <p14:tracePt t="3091" x="4622800" y="1092200"/>
          <p14:tracePt t="3106" x="4648200" y="1092200"/>
          <p14:tracePt t="3115" x="4665663" y="1066800"/>
          <p14:tracePt t="3131" x="4665663" y="1049338"/>
          <p14:tracePt t="3139" x="4665663" y="1033463"/>
          <p14:tracePt t="3147" x="4665663" y="1016000"/>
          <p14:tracePt t="3155" x="4665663" y="998538"/>
          <p14:tracePt t="3895" x="4665663" y="1016000"/>
          <p14:tracePt t="3904" x="4665663" y="1033463"/>
          <p14:tracePt t="3911" x="4681538" y="1033463"/>
          <p14:tracePt t="3919" x="4681538" y="1049338"/>
          <p14:tracePt t="3927" x="4699000" y="1049338"/>
          <p14:tracePt t="3935" x="4699000" y="1066800"/>
          <p14:tracePt t="3943" x="4716463" y="1092200"/>
          <p14:tracePt t="3960" x="4732338" y="1109663"/>
          <p14:tracePt t="3968" x="4732338" y="1125538"/>
          <p14:tracePt t="3976" x="4749800" y="1143000"/>
          <p14:tracePt t="3984" x="4775200" y="1160463"/>
          <p14:tracePt t="4000" x="4792663" y="1176338"/>
          <p14:tracePt t="4008" x="4792663" y="1193800"/>
          <p14:tracePt t="4017" x="4808538" y="1193800"/>
          <p14:tracePt t="4025" x="4808538" y="1219200"/>
          <p14:tracePt t="4033" x="4826000" y="1236663"/>
          <p14:tracePt t="4049" x="4826000" y="1252538"/>
          <p14:tracePt t="4057" x="4843463" y="1270000"/>
          <p14:tracePt t="4065" x="4843463" y="1287463"/>
          <p14:tracePt t="4073" x="4859338" y="1287463"/>
          <p14:tracePt t="4082" x="4859338" y="1303338"/>
          <p14:tracePt t="4090" x="4876800" y="1320800"/>
          <p14:tracePt t="4098" x="4876800" y="1346200"/>
          <p14:tracePt t="4106" x="4902200" y="1346200"/>
          <p14:tracePt t="4114" x="4902200" y="1363663"/>
          <p14:tracePt t="4134" x="4919663" y="1379538"/>
          <p14:tracePt t="4138" x="4919663" y="1397000"/>
          <p14:tracePt t="4155" x="4935538" y="1414463"/>
          <p14:tracePt t="4163" x="4935538" y="1430338"/>
          <p14:tracePt t="4171" x="4953000" y="1447800"/>
          <p14:tracePt t="4187" x="4953000" y="1473200"/>
          <p14:tracePt t="4204" x="4970463" y="1490663"/>
          <p14:tracePt t="4212" x="4970463" y="1506538"/>
          <p14:tracePt t="4228" x="4986338" y="1506538"/>
          <p14:tracePt t="4658" x="4986338" y="1524000"/>
          <p14:tracePt t="4666" x="4986338" y="1541463"/>
          <p14:tracePt t="4675" x="5003800" y="1541463"/>
          <p14:tracePt t="4683" x="5029200" y="1557338"/>
          <p14:tracePt t="4691" x="5046663" y="1574800"/>
          <p14:tracePt t="4699" x="5062538" y="1600200"/>
          <p14:tracePt t="4707" x="5097463" y="1633538"/>
          <p14:tracePt t="4715" x="5113338" y="1633538"/>
          <p14:tracePt t="4723" x="5130800" y="1651000"/>
          <p14:tracePt t="4732" x="5189538" y="1684338"/>
          <p14:tracePt t="4739" x="5207000" y="1701800"/>
          <p14:tracePt t="4747" x="5257800" y="1727200"/>
          <p14:tracePt t="4755" x="5283200" y="1744663"/>
          <p14:tracePt t="4764" x="5316538" y="1744663"/>
          <p14:tracePt t="4772" x="5351463" y="1760538"/>
          <p14:tracePt t="4780" x="5384800" y="1778000"/>
          <p14:tracePt t="4788" x="5443538" y="1795463"/>
          <p14:tracePt t="4796" x="5461000" y="1811338"/>
          <p14:tracePt t="4804" x="5494338" y="1828800"/>
          <p14:tracePt t="4812" x="5554663" y="1854200"/>
          <p14:tracePt t="4821" x="5570538" y="1887538"/>
          <p14:tracePt t="4828" x="5605463" y="1887538"/>
          <p14:tracePt t="4837" x="5638800" y="1905000"/>
          <p14:tracePt t="4845" x="5681663" y="1922463"/>
          <p14:tracePt t="4853" x="5697538" y="1955800"/>
          <p14:tracePt t="4861" x="5715000" y="1955800"/>
          <p14:tracePt t="4869" x="5732463" y="1955800"/>
          <p14:tracePt t="4877" x="5748338" y="1955800"/>
          <p14:tracePt t="5259" x="5765800" y="1981200"/>
          <p14:tracePt t="5268" x="5791200" y="1998663"/>
          <p14:tracePt t="5286" x="5824538" y="2032000"/>
          <p14:tracePt t="5292" x="5842000" y="2049463"/>
          <p14:tracePt t="5300" x="5859463" y="2065338"/>
          <p14:tracePt t="5309" x="5875338" y="2082800"/>
          <p14:tracePt t="5316" x="5875338" y="2108200"/>
          <p14:tracePt t="5325" x="5892800" y="2125663"/>
          <p14:tracePt t="5333" x="5918200" y="2141538"/>
          <p14:tracePt t="5349" x="5935663" y="2159000"/>
          <p14:tracePt t="5357" x="5951538" y="2159000"/>
          <p14:tracePt t="5365" x="5951538" y="2176463"/>
          <p14:tracePt t="5389" x="5969000" y="2192338"/>
          <p14:tracePt t="5454" x="5969000" y="2209800"/>
          <p14:tracePt t="10927" x="5969000" y="2235200"/>
          <p14:tracePt t="10971" x="5969000" y="2252663"/>
          <p14:tracePt t="10987" x="5986463" y="2252663"/>
          <p14:tracePt t="11003" x="5986463" y="2268538"/>
          <p14:tracePt t="11028" x="5986463" y="2286000"/>
          <p14:tracePt t="11044" x="5986463" y="2303463"/>
          <p14:tracePt t="11068" x="5986463" y="2319338"/>
          <p14:tracePt t="11093" x="5986463" y="2336800"/>
          <p14:tracePt t="11117" x="5986463" y="2362200"/>
          <p14:tracePt t="11125" x="6002338" y="2362200"/>
          <p14:tracePt t="11190" x="6002338" y="2379663"/>
          <p14:tracePt t="11231" x="6002338" y="2395538"/>
          <p14:tracePt t="11263" x="6002338" y="2413000"/>
          <p14:tracePt t="11296" x="6019800" y="2430463"/>
          <p14:tracePt t="11328" x="6019800" y="2446338"/>
          <p14:tracePt t="11361" x="6019800" y="2463800"/>
          <p14:tracePt t="11426" x="6019800" y="2489200"/>
          <p14:tracePt t="11872" x="6019800" y="2506663"/>
          <p14:tracePt t="11913" x="6019800" y="2522538"/>
          <p14:tracePt t="11946" x="6019800" y="2540000"/>
          <p14:tracePt t="11954" x="6019800" y="2557463"/>
          <p14:tracePt t="11978" x="6019800" y="2573338"/>
          <p14:tracePt t="11987" x="6019800" y="2590800"/>
          <p14:tracePt t="12011" x="6019800" y="2616200"/>
          <p14:tracePt t="12035" x="6019800" y="2633663"/>
          <p14:tracePt t="12051" x="6019800" y="2649538"/>
          <p14:tracePt t="12068" x="6045200" y="2667000"/>
          <p14:tracePt t="12084" x="6045200" y="2684463"/>
          <p14:tracePt t="12092" x="6045200" y="2700338"/>
          <p14:tracePt t="12109" x="6045200" y="2717800"/>
          <p14:tracePt t="12116" x="6045200" y="2743200"/>
          <p14:tracePt t="12129" x="6045200" y="2760663"/>
          <p14:tracePt t="12137" x="6045200" y="2776538"/>
          <p14:tracePt t="12143" x="6062663" y="2794000"/>
          <p14:tracePt t="12149" x="6062663" y="2811463"/>
          <p14:tracePt t="12157" x="6062663" y="2827338"/>
          <p14:tracePt t="12165" x="6062663" y="2844800"/>
          <p14:tracePt t="12173" x="6078538" y="2887663"/>
          <p14:tracePt t="12181" x="6078538" y="2903538"/>
          <p14:tracePt t="12189" x="6096000" y="2938463"/>
          <p14:tracePt t="12197" x="6113463" y="2971800"/>
          <p14:tracePt t="12205" x="6113463" y="2997200"/>
          <p14:tracePt t="12213" x="6129338" y="3014663"/>
          <p14:tracePt t="12222" x="6146800" y="3048000"/>
          <p14:tracePt t="12240" x="6146800" y="3065463"/>
          <p14:tracePt t="12241" x="6172200" y="3081338"/>
          <p14:tracePt t="12246" x="6189663" y="3081338"/>
          <p14:tracePt t="12254" x="6189663" y="3098800"/>
          <p14:tracePt t="12262" x="6205538" y="3098800"/>
          <p14:tracePt t="12286" x="6223000" y="3098800"/>
          <p14:tracePt t="12603" x="6223000" y="3124200"/>
          <p14:tracePt t="12611" x="6223000" y="3141663"/>
          <p14:tracePt t="12620" x="6223000" y="3175000"/>
          <p14:tracePt t="12628" x="6223000" y="3208338"/>
          <p14:tracePt t="12636" x="6223000" y="3225800"/>
          <p14:tracePt t="12645" x="6223000" y="3284538"/>
          <p14:tracePt t="12652" x="6223000" y="3302000"/>
          <p14:tracePt t="12661" x="6223000" y="3352800"/>
          <p14:tracePt t="12668" x="6223000" y="3395663"/>
          <p14:tracePt t="12678" x="6223000" y="3411538"/>
          <p14:tracePt t="12686" x="6223000" y="3462338"/>
          <p14:tracePt t="12694" x="6223000" y="3505200"/>
          <p14:tracePt t="12701" x="6223000" y="3522663"/>
          <p14:tracePt t="12709" x="6223000" y="3556000"/>
          <p14:tracePt t="12717" x="6223000" y="3589338"/>
          <p14:tracePt t="12725" x="6240463" y="3632200"/>
          <p14:tracePt t="12734" x="6240463" y="3665538"/>
          <p14:tracePt t="12742" x="6256338" y="3716338"/>
          <p14:tracePt t="12750" x="6256338" y="3759200"/>
          <p14:tracePt t="12758" x="6256338" y="3810000"/>
          <p14:tracePt t="12766" x="6273800" y="3843338"/>
          <p14:tracePt t="12774" x="6299200" y="3903663"/>
          <p14:tracePt t="12782" x="6299200" y="3937000"/>
          <p14:tracePt t="12790" x="6299200" y="3970338"/>
          <p14:tracePt t="12798" x="6316663" y="4030663"/>
          <p14:tracePt t="12806" x="6332538" y="4064000"/>
          <p14:tracePt t="12815" x="6332538" y="4081463"/>
          <p14:tracePt t="12823" x="6350000" y="4114800"/>
          <p14:tracePt t="12831" x="6367463" y="4157663"/>
          <p14:tracePt t="12839" x="6367463" y="4173538"/>
          <p14:tracePt t="12847" x="6383338" y="4191000"/>
          <p14:tracePt t="12855" x="6383338" y="4208463"/>
          <p14:tracePt t="12863" x="6400800" y="4224338"/>
          <p14:tracePt t="13351" x="6400800" y="4241800"/>
          <p14:tracePt t="13359" x="6400800" y="4267200"/>
          <p14:tracePt t="13367" x="6400800" y="4300538"/>
          <p14:tracePt t="13375" x="6400800" y="4318000"/>
          <p14:tracePt t="13383" x="6400800" y="4351338"/>
          <p14:tracePt t="13391" x="6426200" y="4394200"/>
          <p14:tracePt t="13400" x="6426200" y="4427538"/>
          <p14:tracePt t="13408" x="6426200" y="4445000"/>
          <p14:tracePt t="13416" x="6426200" y="4478338"/>
          <p14:tracePt t="13424" x="6426200" y="4495800"/>
          <p14:tracePt t="13432" x="6426200" y="4538663"/>
          <p14:tracePt t="13440" x="6426200" y="4554538"/>
          <p14:tracePt t="13448" x="6426200" y="4572000"/>
          <p14:tracePt t="13456" x="6426200" y="4589463"/>
          <p14:tracePt t="13465" x="6426200" y="4605338"/>
          <p14:tracePt t="13473" x="6426200" y="4622800"/>
          <p14:tracePt t="13489" x="6426200" y="4648200"/>
          <p14:tracePt t="13497" x="6426200" y="4665663"/>
          <p14:tracePt t="13505" x="6426200" y="4681538"/>
          <p14:tracePt t="13521" x="6426200" y="4699000"/>
          <p14:tracePt t="13538" x="6426200" y="4716463"/>
          <p14:tracePt t="13562" x="6426200" y="4732338"/>
          <p14:tracePt t="13676" x="6426200" y="4716463"/>
          <p14:tracePt t="13911" x="6443663" y="4716463"/>
          <p14:tracePt t="13945" x="6459538" y="4716463"/>
          <p14:tracePt t="14432" x="6477000" y="4716463"/>
          <p14:tracePt t="14472" x="6494463" y="4716463"/>
          <p14:tracePt t="14497" x="6510338" y="4716463"/>
          <p14:tracePt t="14513" x="6527800" y="4716463"/>
          <p14:tracePt t="14529" x="6553200" y="4716463"/>
          <p14:tracePt t="14545" x="6570663" y="4716463"/>
          <p14:tracePt t="14553" x="6586538" y="4716463"/>
          <p14:tracePt t="14569" x="6604000" y="4716463"/>
          <p14:tracePt t="14578" x="6621463" y="4716463"/>
          <p14:tracePt t="14594" x="6637338" y="4716463"/>
          <p14:tracePt t="14602" x="6654800" y="4716463"/>
          <p14:tracePt t="14611" x="6680200" y="4716463"/>
          <p14:tracePt t="14627" x="6697663" y="4716463"/>
          <p14:tracePt t="14635" x="6713538" y="4716463"/>
          <p14:tracePt t="14650" x="6731000" y="4699000"/>
          <p14:tracePt t="14667" x="6748463" y="4699000"/>
          <p14:tracePt t="14691" x="6764338" y="4699000"/>
          <p14:tracePt t="14724" x="6781800" y="4699000"/>
          <p14:tracePt t="15041" x="6807200" y="4699000"/>
          <p14:tracePt t="15082" x="6824663" y="4699000"/>
          <p14:tracePt t="15090" x="6824663" y="4681538"/>
          <p14:tracePt t="15114" x="6840538" y="4681538"/>
          <p14:tracePt t="15146" x="6858000" y="4681538"/>
          <p14:tracePt t="15171" x="6875463" y="4681538"/>
          <p14:tracePt t="15203" x="6891338" y="4681538"/>
          <p14:tracePt t="15268" x="6908800" y="4681538"/>
          <p14:tracePt t="15488" x="6891338" y="4681538"/>
          <p14:tracePt t="15496" x="6875463" y="4681538"/>
          <p14:tracePt t="15504" x="6840538" y="4681538"/>
          <p14:tracePt t="15512" x="6807200" y="4681538"/>
          <p14:tracePt t="15520" x="6748463" y="4681538"/>
          <p14:tracePt t="15528" x="6680200" y="4681538"/>
          <p14:tracePt t="15536" x="6586538" y="4681538"/>
          <p14:tracePt t="15544" x="6477000" y="4681538"/>
          <p14:tracePt t="15552" x="6367463" y="4681538"/>
          <p14:tracePt t="15561" x="6256338" y="4681538"/>
          <p14:tracePt t="15569" x="6146800" y="4681538"/>
          <p14:tracePt t="15577" x="6045200" y="4681538"/>
          <p14:tracePt t="15585" x="5951538" y="4681538"/>
          <p14:tracePt t="15594" x="5859463" y="4681538"/>
          <p14:tracePt t="15601" x="5791200" y="4681538"/>
          <p14:tracePt t="15610" x="5715000" y="4699000"/>
          <p14:tracePt t="15618" x="5621338" y="4699000"/>
          <p14:tracePt t="15626" x="5570538" y="4716463"/>
          <p14:tracePt t="15634" x="5494338" y="4716463"/>
          <p14:tracePt t="15642" x="5461000" y="4732338"/>
          <p14:tracePt t="15651" x="5410200" y="4749800"/>
          <p14:tracePt t="15659" x="5351463" y="4749800"/>
          <p14:tracePt t="15667" x="5316538" y="4749800"/>
          <p14:tracePt t="15675" x="5283200" y="4775200"/>
          <p14:tracePt t="15683" x="5240338" y="4775200"/>
          <p14:tracePt t="15691" x="5224463" y="4775200"/>
          <p14:tracePt t="15699" x="5189538" y="4792663"/>
          <p14:tracePt t="15707" x="5173663" y="4792663"/>
          <p14:tracePt t="15715" x="5130800" y="4792663"/>
          <p14:tracePt t="15724" x="5113338" y="4792663"/>
          <p14:tracePt t="15732" x="5097463" y="4808538"/>
          <p14:tracePt t="15740" x="5062538" y="4808538"/>
          <p14:tracePt t="15748" x="5029200" y="4826000"/>
          <p14:tracePt t="15756" x="4986338" y="4826000"/>
          <p14:tracePt t="15764" x="4970463" y="4826000"/>
          <p14:tracePt t="15773" x="4935538" y="4826000"/>
          <p14:tracePt t="15780" x="4902200" y="4826000"/>
          <p14:tracePt t="15788" x="4876800" y="4826000"/>
          <p14:tracePt t="15796" x="4843463" y="4826000"/>
          <p14:tracePt t="15805" x="4808538" y="4826000"/>
          <p14:tracePt t="15813" x="4749800" y="4826000"/>
          <p14:tracePt t="15821" x="4732338" y="4843463"/>
          <p14:tracePt t="15829" x="4699000" y="4843463"/>
          <p14:tracePt t="15837" x="4665663" y="4843463"/>
          <p14:tracePt t="15846" x="4622800" y="4843463"/>
          <p14:tracePt t="15854" x="4589463" y="4843463"/>
          <p14:tracePt t="15862" x="4554538" y="4843463"/>
          <p14:tracePt t="15870" x="4521200" y="4843463"/>
          <p14:tracePt t="15878" x="4478338" y="4843463"/>
          <p14:tracePt t="15886" x="4445000" y="4843463"/>
          <p14:tracePt t="15895" x="4411663" y="4843463"/>
          <p14:tracePt t="15902" x="4368800" y="4843463"/>
          <p14:tracePt t="15911" x="4351338" y="4843463"/>
          <p14:tracePt t="15918" x="4318000" y="4843463"/>
          <p14:tracePt t="15928" x="4300538" y="4843463"/>
          <p14:tracePt t="15935" x="4284663" y="4843463"/>
          <p14:tracePt t="15946" x="4241800" y="4843463"/>
          <p14:tracePt t="15951" x="4224338" y="4843463"/>
          <p14:tracePt t="15961" x="4208463" y="4843463"/>
          <p14:tracePt t="15967" x="4191000" y="4843463"/>
          <p14:tracePt t="15984" x="4173538" y="4843463"/>
          <p14:tracePt t="15994" x="4157663" y="4843463"/>
          <p14:tracePt t="16008" x="4140200" y="4843463"/>
          <p14:tracePt t="16024" x="4114800" y="4843463"/>
          <p14:tracePt t="16032" x="4097338" y="4843463"/>
          <p14:tracePt t="16048" x="4081463" y="4826000"/>
          <p14:tracePt t="16057" x="4064000" y="4826000"/>
          <p14:tracePt t="16065" x="4046538" y="4826000"/>
          <p14:tracePt t="16081" x="4030663" y="4826000"/>
          <p14:tracePt t="16097" x="4013200" y="4826000"/>
          <p14:tracePt t="16235" x="4030663" y="4826000"/>
          <p14:tracePt t="16252" x="4046538" y="4826000"/>
          <p14:tracePt t="16268" x="4064000" y="4826000"/>
          <p14:tracePt t="16276" x="4081463" y="4826000"/>
          <p14:tracePt t="16284" x="4097338" y="4826000"/>
          <p14:tracePt t="16292" x="4114800" y="4826000"/>
          <p14:tracePt t="16300" x="4140200" y="4826000"/>
          <p14:tracePt t="16308" x="4157663" y="4826000"/>
          <p14:tracePt t="16316" x="4191000" y="4826000"/>
          <p14:tracePt t="16325" x="4208463" y="4826000"/>
          <p14:tracePt t="16333" x="4224338" y="4826000"/>
          <p14:tracePt t="16341" x="4267200" y="4826000"/>
          <p14:tracePt t="16349" x="4300538" y="4826000"/>
          <p14:tracePt t="16357" x="4318000" y="4826000"/>
          <p14:tracePt t="16365" x="4351338" y="4826000"/>
          <p14:tracePt t="16373" x="4368800" y="4826000"/>
          <p14:tracePt t="16382" x="4394200" y="4826000"/>
          <p14:tracePt t="16389" x="4427538" y="4826000"/>
          <p14:tracePt t="16398" x="4445000" y="4826000"/>
          <p14:tracePt t="16414" x="4462463" y="4826000"/>
          <p14:tracePt t="16422" x="4478338" y="4826000"/>
          <p14:tracePt t="16430" x="4495800" y="4826000"/>
          <p14:tracePt t="16446" x="4521200" y="4826000"/>
          <p14:tracePt t="16455" x="4538663" y="4826000"/>
          <p14:tracePt t="16479" x="4554538" y="4826000"/>
          <p14:tracePt t="16503" x="4554538" y="4843463"/>
          <p14:tracePt t="16511" x="4572000" y="4843463"/>
          <p14:tracePt t="16544" x="4589463" y="4843463"/>
          <p14:tracePt t="16560" x="4605338" y="4843463"/>
          <p14:tracePt t="16585" x="4622800" y="4843463"/>
          <p14:tracePt t="16609" x="4648200" y="4843463"/>
          <p14:tracePt t="16625" x="4665663" y="4843463"/>
          <p14:tracePt t="16649" x="4681538" y="4843463"/>
          <p14:tracePt t="16666" x="4699000" y="4843463"/>
          <p14:tracePt t="16674" x="4699000" y="4859338"/>
          <p14:tracePt t="16682" x="4716463" y="4859338"/>
          <p14:tracePt t="16706" x="4732338" y="4859338"/>
          <p14:tracePt t="16723" x="4749800" y="4859338"/>
          <p14:tracePt t="16747" x="4749800" y="4876800"/>
          <p14:tracePt t="16755" x="4775200" y="4876800"/>
          <p14:tracePt t="16788" x="4792663" y="4876800"/>
          <p14:tracePt t="16828" x="4808538" y="4876800"/>
          <p14:tracePt t="16845" x="4808538" y="4902200"/>
          <p14:tracePt t="16974" x="4826000" y="4902200"/>
          <p14:tracePt t="20915" x="4843463" y="4902200"/>
          <p14:tracePt t="20918" x="4876800" y="4876800"/>
          <p14:tracePt t="20932" x="4919663" y="4876800"/>
          <p14:tracePt t="20933" x="4970463" y="4843463"/>
          <p14:tracePt t="20941" x="5029200" y="4826000"/>
          <p14:tracePt t="20949" x="5080000" y="4792663"/>
          <p14:tracePt t="20956" x="5156200" y="4775200"/>
          <p14:tracePt t="20965" x="5207000" y="4749800"/>
          <p14:tracePt t="20972" x="5300663" y="4716463"/>
          <p14:tracePt t="20982" x="5384800" y="4681538"/>
          <p14:tracePt t="20988" x="5478463" y="4665663"/>
          <p14:tracePt t="20998" x="5588000" y="4622800"/>
          <p14:tracePt t="21005" x="5697538" y="4589463"/>
          <p14:tracePt t="21014" x="5808663" y="4572000"/>
          <p14:tracePt t="21020" x="5918200" y="4554538"/>
          <p14:tracePt t="21031" x="6062663" y="4521200"/>
          <p14:tracePt t="21037" x="6189663" y="4495800"/>
          <p14:tracePt t="21048" x="6316663" y="4478338"/>
          <p14:tracePt t="21053" x="6459538" y="4445000"/>
          <p14:tracePt t="21065" x="6604000" y="4427538"/>
          <p14:tracePt t="21070" x="6748463" y="4411663"/>
          <p14:tracePt t="21081" x="7002463" y="4351338"/>
          <p14:tracePt t="21086" x="7162800" y="4318000"/>
          <p14:tracePt t="21098" x="7348538" y="4267200"/>
          <p14:tracePt t="21103" x="7510463" y="4208463"/>
          <p14:tracePt t="21115" x="7696200" y="4140200"/>
          <p14:tracePt t="21119" x="7874000" y="4064000"/>
          <p14:tracePt t="21132" x="8077200" y="3954463"/>
          <p14:tracePt t="21137" x="8272463" y="3827463"/>
          <p14:tracePt t="21148" x="8458200" y="3700463"/>
          <p14:tracePt t="21152" x="8653463" y="3556000"/>
          <p14:tracePt t="21165" x="8839200" y="3429000"/>
          <p14:tracePt t="21170" x="9017000" y="3284538"/>
          <p14:tracePt t="21181" x="9194800" y="3124200"/>
          <p14:tracePt t="21186" x="9271000" y="3048000"/>
          <p14:tracePt t="21198" x="9415463" y="2921000"/>
          <p14:tracePt t="21203" x="9634538" y="2700338"/>
          <p14:tracePt t="21214" x="9761538" y="2557463"/>
          <p14:tracePt t="21218" x="9872663" y="2413000"/>
          <p14:tracePt t="21231" x="9982200" y="2268538"/>
          <p14:tracePt t="21235" x="10033000" y="2209800"/>
          <p14:tracePt t="21249" x="10126663" y="2065338"/>
          <p14:tracePt t="21250" x="10210800" y="1938338"/>
          <p14:tracePt t="21257" x="10304463" y="1811338"/>
          <p14:tracePt t="21265" x="10431463" y="1617663"/>
          <p14:tracePt t="21272" x="10523538" y="1473200"/>
          <p14:tracePt t="21281" x="10558463" y="1397000"/>
          <p14:tracePt t="21289" x="10634663" y="1270000"/>
          <p14:tracePt t="21298" x="10701338" y="1160463"/>
          <p14:tracePt t="21305" x="10761663" y="1033463"/>
          <p14:tracePt t="21315" x="10888663" y="838200"/>
          <p14:tracePt t="21321" x="10955338" y="711200"/>
          <p14:tracePt t="21331" x="11031538" y="584200"/>
          <p14:tracePt t="21337" x="11142663" y="457200"/>
          <p14:tracePt t="21348" x="11193463" y="381000"/>
          <p14:tracePt t="21354" x="11285538" y="254000"/>
          <p14:tracePt t="21364" x="11379200" y="127000"/>
          <p14:tracePt t="21371" x="11447463" y="333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40F9E898-81B5-AA6D-8BF1-F39E39D29CDE}"/>
              </a:ext>
            </a:extLst>
          </p:cNvPr>
          <p:cNvSpPr/>
          <p:nvPr/>
        </p:nvSpPr>
        <p:spPr>
          <a:xfrm>
            <a:off x="-172016" y="869133"/>
            <a:ext cx="452673" cy="528230"/>
          </a:xfrm>
          <a:prstGeom prst="rect">
            <a:avLst/>
          </a:prstGeom>
          <a:solidFill>
            <a:srgbClr val="2B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xmlns="" id="{BEA9F1D0-88B4-D3FC-FFC5-86B3FDA83872}"/>
              </a:ext>
            </a:extLst>
          </p:cNvPr>
          <p:cNvCxnSpPr>
            <a:cxnSpLocks/>
          </p:cNvCxnSpPr>
          <p:nvPr/>
        </p:nvCxnSpPr>
        <p:spPr>
          <a:xfrm flipH="1">
            <a:off x="-1414467" y="3429000"/>
            <a:ext cx="1913466" cy="0"/>
          </a:xfrm>
          <a:prstGeom prst="line">
            <a:avLst/>
          </a:prstGeom>
          <a:ln w="50800">
            <a:solidFill>
              <a:srgbClr val="FF2D5D"/>
            </a:solidFill>
            <a:headEnd type="oval" w="lg" len="lg"/>
          </a:ln>
        </p:spPr>
        <p:style>
          <a:lnRef idx="1">
            <a:schemeClr val="accent1"/>
          </a:lnRef>
          <a:fillRef idx="0">
            <a:schemeClr val="accent1"/>
          </a:fillRef>
          <a:effectRef idx="0">
            <a:schemeClr val="accent1"/>
          </a:effectRef>
          <a:fontRef idx="minor">
            <a:schemeClr val="tx1"/>
          </a:fontRef>
        </p:style>
      </p:cxnSp>
      <p:pic>
        <p:nvPicPr>
          <p:cNvPr id="6" name="Imagem 27" descr="Interface gráfica do usuário&#10;&#10;Descrição gerada automaticamente">
            <a:extLst>
              <a:ext uri="{FF2B5EF4-FFF2-40B4-BE49-F238E27FC236}">
                <a16:creationId xmlns:a16="http://schemas.microsoft.com/office/drawing/2014/main" xmlns="" id="{59128CF0-DFAB-DC9F-9277-DAA393F43A75}"/>
              </a:ext>
            </a:extLst>
          </p:cNvPr>
          <p:cNvPicPr>
            <a:picLocks noChangeAspect="1"/>
          </p:cNvPicPr>
          <p:nvPr/>
        </p:nvPicPr>
        <p:blipFill rotWithShape="1">
          <a:blip r:embed="rId5"/>
          <a:srcRect l="48054" t="37307" r="2711" b="22760"/>
          <a:stretch/>
        </p:blipFill>
        <p:spPr>
          <a:xfrm>
            <a:off x="1060755" y="664399"/>
            <a:ext cx="4819438" cy="5529201"/>
          </a:xfrm>
          <a:prstGeom prst="rect">
            <a:avLst/>
          </a:prstGeom>
          <a:effectLst>
            <a:outerShdw blurRad="292100" dist="139700" dir="2700000" algn="l" rotWithShape="0">
              <a:prstClr val="black">
                <a:alpha val="65000"/>
              </a:prstClr>
            </a:outerShdw>
          </a:effectLst>
        </p:spPr>
      </p:pic>
      <p:cxnSp>
        <p:nvCxnSpPr>
          <p:cNvPr id="7" name="Straight Connector 6">
            <a:extLst>
              <a:ext uri="{FF2B5EF4-FFF2-40B4-BE49-F238E27FC236}">
                <a16:creationId xmlns:a16="http://schemas.microsoft.com/office/drawing/2014/main" xmlns="" id="{EA3151D1-9F77-FAC0-F8D3-F5DEFA77CD64}"/>
              </a:ext>
            </a:extLst>
          </p:cNvPr>
          <p:cNvCxnSpPr>
            <a:cxnSpLocks/>
          </p:cNvCxnSpPr>
          <p:nvPr/>
        </p:nvCxnSpPr>
        <p:spPr>
          <a:xfrm flipH="1">
            <a:off x="11808645" y="3247685"/>
            <a:ext cx="1913466" cy="0"/>
          </a:xfrm>
          <a:prstGeom prst="line">
            <a:avLst/>
          </a:prstGeom>
          <a:ln w="50800">
            <a:solidFill>
              <a:srgbClr val="FF2D5D"/>
            </a:solidFill>
            <a:headEnd type="oval" w="lg" len="lg"/>
          </a:ln>
        </p:spPr>
        <p:style>
          <a:lnRef idx="1">
            <a:schemeClr val="accent1"/>
          </a:lnRef>
          <a:fillRef idx="0">
            <a:schemeClr val="accent1"/>
          </a:fillRef>
          <a:effectRef idx="0">
            <a:schemeClr val="accent1"/>
          </a:effectRef>
          <a:fontRef idx="minor">
            <a:schemeClr val="tx1"/>
          </a:fontRef>
        </p:style>
      </p:cxnSp>
      <p:pic>
        <p:nvPicPr>
          <p:cNvPr id="8" name="Imagem 8" descr="Gráfico&#10;&#10;Descrição gerada automaticamente">
            <a:extLst>
              <a:ext uri="{FF2B5EF4-FFF2-40B4-BE49-F238E27FC236}">
                <a16:creationId xmlns:a16="http://schemas.microsoft.com/office/drawing/2014/main" xmlns="" id="{CE78FE68-11E0-1B5F-717D-3AB5F1826D90}"/>
              </a:ext>
            </a:extLst>
          </p:cNvPr>
          <p:cNvPicPr>
            <a:picLocks noChangeAspect="1"/>
          </p:cNvPicPr>
          <p:nvPr/>
        </p:nvPicPr>
        <p:blipFill rotWithShape="1">
          <a:blip r:embed="rId6"/>
          <a:srcRect l="8858" t="26712" r="6024" b="36647"/>
          <a:stretch/>
        </p:blipFill>
        <p:spPr>
          <a:xfrm>
            <a:off x="6096000" y="2446486"/>
            <a:ext cx="5481841" cy="3747114"/>
          </a:xfrm>
          <a:prstGeom prst="rect">
            <a:avLst/>
          </a:prstGeom>
          <a:effectLst>
            <a:outerShdw blurRad="292100" dist="139700" dir="2700000" algn="tl" rotWithShape="0">
              <a:prstClr val="black">
                <a:alpha val="65000"/>
              </a:prstClr>
            </a:outerShdw>
          </a:effectLst>
        </p:spPr>
      </p:pic>
      <p:pic>
        <p:nvPicPr>
          <p:cNvPr id="11" name="Picture 10" descr="Graphical user interface&#10;&#10;Description automatically generated">
            <a:extLst>
              <a:ext uri="{FF2B5EF4-FFF2-40B4-BE49-F238E27FC236}">
                <a16:creationId xmlns:a16="http://schemas.microsoft.com/office/drawing/2014/main" xmlns="" id="{0E9DBF87-C027-6583-1985-2625F9D10234}"/>
              </a:ext>
            </a:extLst>
          </p:cNvPr>
          <p:cNvPicPr>
            <a:picLocks noChangeAspect="1"/>
          </p:cNvPicPr>
          <p:nvPr/>
        </p:nvPicPr>
        <p:blipFill rotWithShape="1">
          <a:blip r:embed="rId7"/>
          <a:srcRect t="79667" r="23436"/>
          <a:stretch/>
        </p:blipFill>
        <p:spPr>
          <a:xfrm>
            <a:off x="6096000" y="664102"/>
            <a:ext cx="5481841" cy="1633510"/>
          </a:xfrm>
          <a:prstGeom prst="rect">
            <a:avLst/>
          </a:prstGeom>
        </p:spPr>
      </p:pic>
      <p:pic>
        <p:nvPicPr>
          <p:cNvPr id="25" name="Audio 24">
            <a:hlinkClick r:id="" action="ppaction://media"/>
            <a:extLst>
              <a:ext uri="{FF2B5EF4-FFF2-40B4-BE49-F238E27FC236}">
                <a16:creationId xmlns:a16="http://schemas.microsoft.com/office/drawing/2014/main" xmlns="" id="{24206420-21AC-9D56-F197-A0F8B10CDA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80390695"/>
      </p:ext>
    </p:extLst>
  </p:cSld>
  <p:clrMapOvr>
    <a:masterClrMapping/>
  </p:clrMapOvr>
  <p:transition spd="slow" advTm="1444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par>
                          <p:cTn id="7" fill="hold">
                            <p:stCondLst>
                              <p:cond delay="0"/>
                            </p:stCondLst>
                            <p:childTnLst>
                              <p:par>
                                <p:cTn id="8" presetID="9" presetClass="entr" presetSubtype="0" fill="hold" nodeType="afterEffect">
                                  <p:stCondLst>
                                    <p:cond delay="700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par>
                          <p:cTn id="11" fill="hold">
                            <p:stCondLst>
                              <p:cond delay="7500"/>
                            </p:stCondLst>
                            <p:childTnLst>
                              <p:par>
                                <p:cTn id="12" presetID="9" presetClass="entr" presetSubtype="0" fill="hold" nodeType="afterEffect">
                                  <p:stCondLst>
                                    <p:cond delay="200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40F9E898-81B5-AA6D-8BF1-F39E39D29CDE}"/>
              </a:ext>
            </a:extLst>
          </p:cNvPr>
          <p:cNvSpPr/>
          <p:nvPr/>
        </p:nvSpPr>
        <p:spPr>
          <a:xfrm>
            <a:off x="-172016" y="869133"/>
            <a:ext cx="452673" cy="528230"/>
          </a:xfrm>
          <a:prstGeom prst="rect">
            <a:avLst/>
          </a:prstGeom>
          <a:solidFill>
            <a:srgbClr val="2B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125" descr="Diagrama&#10;&#10;Descrição gerada automaticamente">
            <a:extLst>
              <a:ext uri="{FF2B5EF4-FFF2-40B4-BE49-F238E27FC236}">
                <a16:creationId xmlns:a16="http://schemas.microsoft.com/office/drawing/2014/main" xmlns="" id="{36B719F4-DDC0-D5C3-9D0C-625DB04778B2}"/>
              </a:ext>
            </a:extLst>
          </p:cNvPr>
          <p:cNvPicPr>
            <a:picLocks noChangeAspect="1"/>
          </p:cNvPicPr>
          <p:nvPr/>
        </p:nvPicPr>
        <p:blipFill rotWithShape="1">
          <a:blip r:embed="rId5"/>
          <a:srcRect l="50253" t="34351" r="2816" b="44097"/>
          <a:stretch/>
        </p:blipFill>
        <p:spPr>
          <a:xfrm>
            <a:off x="1055923" y="1689932"/>
            <a:ext cx="4797042" cy="3115506"/>
          </a:xfrm>
          <a:prstGeom prst="rect">
            <a:avLst/>
          </a:prstGeom>
          <a:effectLst>
            <a:outerShdw blurRad="292100" dist="139700" dir="2700000" algn="tl" rotWithShape="0">
              <a:prstClr val="black">
                <a:alpha val="65000"/>
              </a:prstClr>
            </a:outerShdw>
          </a:effectLst>
        </p:spPr>
      </p:pic>
      <p:pic>
        <p:nvPicPr>
          <p:cNvPr id="4" name="Imagem 126" descr="Diagrama&#10;&#10;Descrição gerada automaticamente">
            <a:extLst>
              <a:ext uri="{FF2B5EF4-FFF2-40B4-BE49-F238E27FC236}">
                <a16:creationId xmlns:a16="http://schemas.microsoft.com/office/drawing/2014/main" xmlns="" id="{7A10D6E4-FE38-A152-D720-532AA6CA0C2D}"/>
              </a:ext>
            </a:extLst>
          </p:cNvPr>
          <p:cNvPicPr>
            <a:picLocks noChangeAspect="1"/>
          </p:cNvPicPr>
          <p:nvPr/>
        </p:nvPicPr>
        <p:blipFill rotWithShape="1">
          <a:blip r:embed="rId5"/>
          <a:srcRect l="3394" t="60788" r="46982" b="4327"/>
          <a:stretch/>
        </p:blipFill>
        <p:spPr>
          <a:xfrm>
            <a:off x="6257662" y="696424"/>
            <a:ext cx="5497127" cy="5465152"/>
          </a:xfrm>
          <a:prstGeom prst="rect">
            <a:avLst/>
          </a:prstGeom>
          <a:effectLst>
            <a:outerShdw blurRad="292100" dist="139700" dir="2700000" algn="tl" rotWithShape="0">
              <a:prstClr val="black">
                <a:alpha val="65000"/>
              </a:prstClr>
            </a:outerShdw>
          </a:effectLst>
        </p:spPr>
      </p:pic>
      <p:cxnSp>
        <p:nvCxnSpPr>
          <p:cNvPr id="5" name="Straight Connector 4">
            <a:extLst>
              <a:ext uri="{FF2B5EF4-FFF2-40B4-BE49-F238E27FC236}">
                <a16:creationId xmlns:a16="http://schemas.microsoft.com/office/drawing/2014/main" xmlns="" id="{73953B06-89B2-0CA1-8228-8FDECC68F675}"/>
              </a:ext>
            </a:extLst>
          </p:cNvPr>
          <p:cNvCxnSpPr>
            <a:cxnSpLocks/>
          </p:cNvCxnSpPr>
          <p:nvPr/>
        </p:nvCxnSpPr>
        <p:spPr>
          <a:xfrm flipH="1">
            <a:off x="-1145509" y="3247685"/>
            <a:ext cx="1913466" cy="0"/>
          </a:xfrm>
          <a:prstGeom prst="line">
            <a:avLst/>
          </a:prstGeom>
          <a:ln w="50800">
            <a:solidFill>
              <a:srgbClr val="FF2D5D"/>
            </a:solidFill>
            <a:headEnd type="oval"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BFA98977-4DCB-1759-F237-2AD8EB7F59F4}"/>
              </a:ext>
            </a:extLst>
          </p:cNvPr>
          <p:cNvCxnSpPr>
            <a:cxnSpLocks/>
          </p:cNvCxnSpPr>
          <p:nvPr/>
        </p:nvCxnSpPr>
        <p:spPr>
          <a:xfrm flipH="1">
            <a:off x="11895472" y="3247685"/>
            <a:ext cx="1913466" cy="0"/>
          </a:xfrm>
          <a:prstGeom prst="line">
            <a:avLst/>
          </a:prstGeom>
          <a:ln w="50800">
            <a:solidFill>
              <a:srgbClr val="FF2D5D"/>
            </a:solidFill>
            <a:headEnd type="oval" w="lg" len="lg"/>
          </a:ln>
        </p:spPr>
        <p:style>
          <a:lnRef idx="1">
            <a:schemeClr val="accent1"/>
          </a:lnRef>
          <a:fillRef idx="0">
            <a:schemeClr val="accent1"/>
          </a:fillRef>
          <a:effectRef idx="0">
            <a:schemeClr val="accent1"/>
          </a:effectRef>
          <a:fontRef idx="minor">
            <a:schemeClr val="tx1"/>
          </a:fontRef>
        </p:style>
      </p:cxnSp>
      <p:pic>
        <p:nvPicPr>
          <p:cNvPr id="32" name="Audio 31">
            <a:hlinkClick r:id="" action="ppaction://media"/>
            <a:extLst>
              <a:ext uri="{FF2B5EF4-FFF2-40B4-BE49-F238E27FC236}">
                <a16:creationId xmlns:a16="http://schemas.microsoft.com/office/drawing/2014/main" xmlns="" id="{B66F512E-4E75-BCE8-F4D0-8409C1347E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11609810"/>
      </p:ext>
    </p:extLst>
  </p:cSld>
  <p:clrMapOvr>
    <a:masterClrMapping/>
  </p:clrMapOvr>
  <p:transition spd="slow" advTm="2722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par>
                          <p:cTn id="7" fill="hold">
                            <p:stCondLst>
                              <p:cond delay="0"/>
                            </p:stCondLst>
                            <p:childTnLst>
                              <p:par>
                                <p:cTn id="8" presetID="9" presetClass="entr" presetSubtype="0" fill="hold" nodeType="afterEffect">
                                  <p:stCondLst>
                                    <p:cond delay="7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2"/>
                </p:tgtEl>
              </p:cMediaNode>
            </p:audio>
          </p:childTnLst>
        </p:cTn>
      </p:par>
    </p:tnLst>
  </p:timing>
  <p:extLst mod="1">
    <p:ext uri="{3A86A75C-4F4B-4683-9AE1-C65F6400EC91}">
      <p14:laserTraceLst xmlns:p14="http://schemas.microsoft.com/office/powerpoint/2010/main">
        <p14:tracePtLst>
          <p14:tracePt t="36" x="5003800" y="4445000"/>
          <p14:tracePt t="52" x="5003800" y="4427538"/>
          <p14:tracePt t="83" x="4986338" y="4427538"/>
          <p14:tracePt t="101" x="4986338" y="4411663"/>
          <p14:tracePt t="107" x="4970463" y="4411663"/>
          <p14:tracePt t="124" x="4953000" y="4411663"/>
          <p14:tracePt t="132" x="4953000" y="4394200"/>
          <p14:tracePt t="139" x="4935538" y="4394200"/>
          <p14:tracePt t="155" x="4919663" y="4394200"/>
          <p14:tracePt t="171" x="4902200" y="4394200"/>
          <p14:tracePt t="178" x="4876800" y="4368800"/>
          <p14:tracePt t="204" x="4859338" y="4368800"/>
          <p14:tracePt t="211" x="4859338" y="4351338"/>
          <p14:tracePt t="228" x="4843463" y="4351338"/>
          <p14:tracePt t="251" x="4826000" y="4335463"/>
          <p14:tracePt t="269" x="4808538" y="4335463"/>
          <p14:tracePt t="277" x="4808538" y="4318000"/>
          <p14:tracePt t="312" x="4792663" y="4318000"/>
          <p14:tracePt t="319" x="4792663" y="4300538"/>
          <p14:tracePt t="409" x="4792663" y="4284663"/>
          <p14:tracePt t="6709" x="4775200" y="4267200"/>
          <p14:tracePt t="6710" x="4749800" y="4224338"/>
          <p14:tracePt t="6719" x="4732338" y="4191000"/>
          <p14:tracePt t="6728" x="4699000" y="4157663"/>
          <p14:tracePt t="6737" x="4665663" y="4097338"/>
          <p14:tracePt t="6745" x="4622800" y="4046538"/>
          <p14:tracePt t="6754" x="4589463" y="4013200"/>
          <p14:tracePt t="6769" x="4554538" y="3954463"/>
          <p14:tracePt t="6769" x="4521200" y="3886200"/>
          <p14:tracePt t="6778" x="4462463" y="3827463"/>
          <p14:tracePt t="6788" x="4445000" y="3759200"/>
          <p14:tracePt t="6796" x="4427538" y="3733800"/>
          <p14:tracePt t="6804" x="4394200" y="3683000"/>
          <p14:tracePt t="6812" x="4368800" y="3649663"/>
          <p14:tracePt t="6821" x="4351338" y="3606800"/>
          <p14:tracePt t="6829" x="4335463" y="3573463"/>
          <p14:tracePt t="6837" x="4318000" y="3556000"/>
          <p14:tracePt t="6846" x="4300538" y="3522663"/>
          <p14:tracePt t="6847" x="4284663" y="3505200"/>
          <p14:tracePt t="6856" x="4267200" y="3462338"/>
          <p14:tracePt t="6864" x="4224338" y="3429000"/>
          <p14:tracePt t="6873" x="4208463" y="3395663"/>
          <p14:tracePt t="6882" x="4191000" y="3378200"/>
          <p14:tracePt t="6890" x="4157663" y="3335338"/>
          <p14:tracePt t="6898" x="4140200" y="3302000"/>
          <p14:tracePt t="6906" x="4097338" y="3284538"/>
          <p14:tracePt t="6914" x="4081463" y="3251200"/>
          <p14:tracePt t="6922" x="4046538" y="3208338"/>
          <p14:tracePt t="6931" x="4030663" y="3175000"/>
          <p14:tracePt t="6939" x="3987800" y="3141663"/>
          <p14:tracePt t="6947" x="3970338" y="3124200"/>
          <p14:tracePt t="6955" x="3937000" y="3081338"/>
          <p14:tracePt t="6971" x="3919538" y="3048000"/>
          <p14:tracePt t="6972" x="3886200" y="3030538"/>
          <p14:tracePt t="6987" x="3843338" y="2971800"/>
          <p14:tracePt t="6988" x="3827463" y="2971800"/>
          <p14:tracePt t="6996" x="3810000" y="2938463"/>
          <p14:tracePt t="7005" x="3776663" y="2903538"/>
          <p14:tracePt t="7014" x="3759200" y="2870200"/>
          <p14:tracePt t="7023" x="3716338" y="2844800"/>
          <p14:tracePt t="7034" x="3700463" y="2811463"/>
          <p14:tracePt t="7035" x="3665538" y="2776538"/>
          <p14:tracePt t="7045" x="3649663" y="2760663"/>
          <p14:tracePt t="7055" x="3632200" y="2717800"/>
          <p14:tracePt t="7072" x="3589338" y="2684463"/>
          <p14:tracePt t="7073" x="3573463" y="2667000"/>
          <p14:tracePt t="7074" x="3556000" y="2633663"/>
          <p14:tracePt t="7089" x="3538538" y="2616200"/>
          <p14:tracePt t="7097" x="3522663" y="2590800"/>
          <p14:tracePt t="7106" x="3505200" y="2557463"/>
          <p14:tracePt t="7108" x="3462338" y="2540000"/>
          <p14:tracePt t="7117" x="3446463" y="2540000"/>
          <p14:tracePt t="7127" x="3429000" y="2522538"/>
          <p14:tracePt t="7137" x="3395663" y="2506663"/>
          <p14:tracePt t="7147" x="3378200" y="2489200"/>
          <p14:tracePt t="7148" x="3352800" y="2489200"/>
          <p14:tracePt t="7157" x="3335338" y="2489200"/>
          <p14:tracePt t="7174" x="3319463" y="2463800"/>
          <p14:tracePt t="7176" x="3302000" y="2463800"/>
          <p14:tracePt t="7191" x="3284538" y="2463800"/>
          <p14:tracePt t="7193" x="3268663" y="2463800"/>
          <p14:tracePt t="7200" x="3251200" y="2463800"/>
          <p14:tracePt t="7210" x="3225800" y="2463800"/>
          <p14:tracePt t="7235" x="3208338" y="2463800"/>
          <p14:tracePt t="7236" x="3192463" y="2463800"/>
          <p14:tracePt t="7251" x="3175000" y="2463800"/>
          <p14:tracePt t="7267" x="3157538" y="2463800"/>
          <p14:tracePt t="7268" x="3141663" y="2489200"/>
          <p14:tracePt t="7270" x="3098800" y="2489200"/>
          <p14:tracePt t="7279" x="3081338" y="2489200"/>
          <p14:tracePt t="7288" x="3048000" y="2489200"/>
          <p14:tracePt t="7298" x="3014663" y="2506663"/>
          <p14:tracePt t="7306" x="2997200" y="2506663"/>
          <p14:tracePt t="7315" x="2954338" y="2506663"/>
          <p14:tracePt t="7323" x="2938463" y="2506663"/>
          <p14:tracePt t="7332" x="2903538" y="2522538"/>
          <p14:tracePt t="7344" x="2870200" y="2522538"/>
          <p14:tracePt t="7352" x="2844800" y="2540000"/>
          <p14:tracePt t="7371" x="2827338" y="2540000"/>
          <p14:tracePt t="7379" x="2811463" y="2557463"/>
          <p14:tracePt t="7395" x="2811463" y="2573338"/>
          <p14:tracePt t="7395" x="2794000" y="2573338"/>
          <p14:tracePt t="7403" x="2794000" y="2590800"/>
          <p14:tracePt t="7412" x="2776538" y="2616200"/>
          <p14:tracePt t="7429" x="2776538" y="2633663"/>
          <p14:tracePt t="7437" x="2760663" y="2649538"/>
          <p14:tracePt t="7453" x="2743200" y="2667000"/>
          <p14:tracePt t="7470" x="2717800" y="2684463"/>
          <p14:tracePt t="7471" x="2717800" y="2700338"/>
          <p14:tracePt t="7495" x="2700338" y="2717800"/>
          <p14:tracePt t="7496" x="2700338" y="2743200"/>
          <p14:tracePt t="7497" x="2684463" y="2743200"/>
          <p14:tracePt t="7511" x="2684463" y="2760663"/>
          <p14:tracePt t="7518" x="2684463" y="2776538"/>
          <p14:tracePt t="7527" x="2667000" y="2776538"/>
          <p14:tracePt t="7535" x="2667000" y="2794000"/>
          <p14:tracePt t="7552" x="2667000" y="2811463"/>
          <p14:tracePt t="7565" x="2649538" y="2811463"/>
          <p14:tracePt t="7566" x="2649538" y="2827338"/>
          <p14:tracePt t="7582" x="2649538" y="2844800"/>
          <p14:tracePt t="7603" x="2649538" y="2870200"/>
          <p14:tracePt t="7603" x="2649538" y="2887663"/>
          <p14:tracePt t="7611" x="2633663" y="2903538"/>
          <p14:tracePt t="7635" x="2633663" y="2921000"/>
          <p14:tracePt t="7635" x="2633663" y="2938463"/>
          <p14:tracePt t="7649" x="2633663" y="2954338"/>
          <p14:tracePt t="7656" x="2633663" y="2971800"/>
          <p14:tracePt t="7664" x="2633663" y="2997200"/>
          <p14:tracePt t="7672" x="2633663" y="3014663"/>
          <p14:tracePt t="7685" x="2616200" y="3030538"/>
          <p14:tracePt t="7686" x="2616200" y="3048000"/>
          <p14:tracePt t="7695" x="2616200" y="3065463"/>
          <p14:tracePt t="7711" x="2616200" y="3081338"/>
          <p14:tracePt t="7727" x="2616200" y="3098800"/>
          <p14:tracePt t="7743" x="2616200" y="3124200"/>
          <p14:tracePt t="7768" x="2616200" y="3141663"/>
          <p14:tracePt t="7784" x="2616200" y="3157538"/>
          <p14:tracePt t="7809" x="2616200" y="3175000"/>
          <p14:tracePt t="7823" x="2616200" y="3192463"/>
          <p14:tracePt t="7844" x="2616200" y="3208338"/>
          <p14:tracePt t="7858" x="2616200" y="3225800"/>
          <p14:tracePt t="7874" x="2616200" y="3251200"/>
          <p14:tracePt t="7907" x="2616200" y="3284538"/>
          <p14:tracePt t="7931" x="2616200" y="3302000"/>
          <p14:tracePt t="7963" x="2633663" y="3319463"/>
          <p14:tracePt t="7972" x="2633663" y="3335338"/>
          <p14:tracePt t="7979" x="2649538" y="3335338"/>
          <p14:tracePt t="7987" x="2649538" y="3352800"/>
          <p14:tracePt t="8006" x="2667000" y="3352800"/>
          <p14:tracePt t="8015" x="2667000" y="3378200"/>
          <p14:tracePt t="8029" x="2684463" y="3378200"/>
          <p14:tracePt t="8038" x="2700338" y="3378200"/>
          <p14:tracePt t="8056" x="2700338" y="3395663"/>
          <p14:tracePt t="8064" x="2717800" y="3395663"/>
          <p14:tracePt t="8076" x="2743200" y="3395663"/>
          <p14:tracePt t="8077" x="2760663" y="3395663"/>
          <p14:tracePt t="8095" x="2794000" y="3395663"/>
          <p14:tracePt t="8102" x="2811463" y="3395663"/>
          <p14:tracePt t="8111" x="2827338" y="3395663"/>
          <p14:tracePt t="8118" x="2870200" y="3395663"/>
          <p14:tracePt t="8127" x="2887663" y="3395663"/>
          <p14:tracePt t="8135" x="2921000" y="3395663"/>
          <p14:tracePt t="8144" x="2938463" y="3395663"/>
          <p14:tracePt t="8152" x="2954338" y="3395663"/>
          <p14:tracePt t="8167" x="2971800" y="3395663"/>
          <p14:tracePt t="8168" x="2997200" y="3395663"/>
          <p14:tracePt t="8174" x="3014663" y="3395663"/>
          <p14:tracePt t="8190" x="3030538" y="3395663"/>
          <p14:tracePt t="8190" x="3048000" y="3395663"/>
          <p14:tracePt t="8198" x="3065463" y="3395663"/>
          <p14:tracePt t="8216" x="3081338" y="3395663"/>
          <p14:tracePt t="8230" x="3098800" y="3378200"/>
          <p14:tracePt t="8231" x="3098800" y="3352800"/>
          <p14:tracePt t="8238" x="3124200" y="3352800"/>
          <p14:tracePt t="8254" x="3124200" y="3335338"/>
          <p14:tracePt t="8255" x="3141663" y="3335338"/>
          <p14:tracePt t="8262" x="3157538" y="3319463"/>
          <p14:tracePt t="8272" x="3175000" y="3302000"/>
          <p14:tracePt t="8280" x="3175000" y="3284538"/>
          <p14:tracePt t="8289" x="3192463" y="3268663"/>
          <p14:tracePt t="8308" x="3208338" y="3251200"/>
          <p14:tracePt t="8316" x="3225800" y="3225800"/>
          <p14:tracePt t="8325" x="3225800" y="3208338"/>
          <p14:tracePt t="8326" x="3251200" y="3208338"/>
          <p14:tracePt t="8334" x="3251200" y="3192463"/>
          <p14:tracePt t="8343" x="3251200" y="3175000"/>
          <p14:tracePt t="8367" x="3251200" y="3157538"/>
          <p14:tracePt t="8590" x="3284538" y="3157538"/>
          <p14:tracePt t="8597" x="3319463" y="3157538"/>
          <p14:tracePt t="8608" x="3395663" y="3157538"/>
          <p14:tracePt t="8620" x="3538538" y="3157538"/>
          <p14:tracePt t="8630" x="3649663" y="3192463"/>
          <p14:tracePt t="8656" x="4064000" y="3268663"/>
          <p14:tracePt t="8666" x="4191000" y="3284538"/>
          <p14:tracePt t="8667" x="4335463" y="3319463"/>
          <p14:tracePt t="8688" x="4462463" y="3335338"/>
          <p14:tracePt t="8690" x="4605338" y="3378200"/>
          <p14:tracePt t="8691" x="4732338" y="3395663"/>
          <p14:tracePt t="8712" x="4859338" y="3411538"/>
          <p14:tracePt t="8713" x="5003800" y="3446463"/>
          <p14:tracePt t="8733" x="5130800" y="3462338"/>
          <p14:tracePt t="8734" x="5478463" y="3556000"/>
          <p14:tracePt t="8750" x="5681663" y="3606800"/>
          <p14:tracePt t="8776" x="5824538" y="3649663"/>
          <p14:tracePt t="8777" x="6045200" y="3700463"/>
          <p14:tracePt t="8793" x="6078538" y="3700463"/>
          <p14:tracePt t="8794" x="6146800" y="3716338"/>
          <p14:tracePt t="8802" x="6273800" y="3759200"/>
          <p14:tracePt t="8815" x="6383338" y="3776663"/>
          <p14:tracePt t="8827" x="6459538" y="3792538"/>
          <p14:tracePt t="8843" x="6586538" y="3827463"/>
          <p14:tracePt t="8862" x="6621463" y="3843338"/>
          <p14:tracePt t="8863" x="6731000" y="3860800"/>
          <p14:tracePt t="8871" x="6781800" y="3860800"/>
          <p14:tracePt t="8884" x="6824663" y="3886200"/>
          <p14:tracePt t="8895" x="6891338" y="3886200"/>
          <p14:tracePt t="8906" x="6934200" y="3886200"/>
          <p14:tracePt t="8917" x="6967538" y="3886200"/>
          <p14:tracePt t="8918" x="7002463" y="3886200"/>
          <p14:tracePt t="8938" x="7112000" y="3886200"/>
          <p14:tracePt t="8946" x="7162800" y="3886200"/>
          <p14:tracePt t="8955" x="7239000" y="3886200"/>
          <p14:tracePt t="8963" x="7289800" y="3886200"/>
          <p14:tracePt t="8973" x="7366000" y="3886200"/>
          <p14:tracePt t="8983" x="7416800" y="3886200"/>
          <p14:tracePt t="8984" x="7493000" y="3886200"/>
          <p14:tracePt t="9000" x="7620000" y="3903663"/>
          <p14:tracePt t="9014" x="7696200" y="3903663"/>
          <p14:tracePt t="9026" x="7780338" y="3919538"/>
          <p14:tracePt t="9035" x="7823200" y="3919538"/>
          <p14:tracePt t="9046" x="7874000" y="3937000"/>
          <p14:tracePt t="9058" x="7924800" y="3954463"/>
          <p14:tracePt t="9077" x="7967663" y="3954463"/>
          <p14:tracePt t="9078" x="7983538" y="3970338"/>
          <p14:tracePt t="9086" x="8001000" y="3970338"/>
          <p14:tracePt t="9098" x="8051800" y="3987800"/>
          <p14:tracePt t="9120" x="8077200" y="4013200"/>
          <p14:tracePt t="9127" x="8094663" y="4013200"/>
          <p14:tracePt t="9138" x="8110538" y="4013200"/>
          <p14:tracePt t="9147" x="8128000" y="4013200"/>
          <p14:tracePt t="9166" x="8145463" y="4013200"/>
          <p14:tracePt t="9173" x="8161338" y="4013200"/>
          <p14:tracePt t="9191" x="8178800" y="4013200"/>
          <p14:tracePt t="9203" x="8178800" y="4030663"/>
          <p14:tracePt t="9212" x="8204200" y="4030663"/>
          <p14:tracePt t="9221" x="8221663" y="4030663"/>
          <p14:tracePt t="9247" x="8237538" y="4030663"/>
          <p14:tracePt t="9269" x="8255000" y="4030663"/>
          <p14:tracePt t="9294" x="8272463" y="4046538"/>
          <p14:tracePt t="9307" x="8288338" y="4046538"/>
          <p14:tracePt t="9330" x="8305800" y="4046538"/>
          <p14:tracePt t="9356" x="8331200" y="4046538"/>
          <p14:tracePt t="9386" x="8348663" y="4046538"/>
          <p14:tracePt t="9466" x="8348663" y="4030663"/>
          <p14:tracePt t="10138" x="8331200" y="4030663"/>
          <p14:tracePt t="10163" x="8272463" y="4046538"/>
          <p14:tracePt t="10164" x="8237538" y="4064000"/>
          <p14:tracePt t="10173" x="8204200" y="4081463"/>
          <p14:tracePt t="10207" x="8094663" y="4114800"/>
          <p14:tracePt t="10209" x="7950200" y="4157663"/>
          <p14:tracePt t="10210" x="7891463" y="4173538"/>
          <p14:tracePt t="10231" x="7747000" y="4208463"/>
          <p14:tracePt t="10239" x="7670800" y="4208463"/>
          <p14:tracePt t="10253" x="7526338" y="4224338"/>
          <p14:tracePt t="10278" x="7475538" y="4224338"/>
          <p14:tracePt t="10279" x="7332663" y="4241800"/>
          <p14:tracePt t="10286" x="7256463" y="4267200"/>
          <p14:tracePt t="10297" x="7221538" y="4267200"/>
          <p14:tracePt t="10309" x="7078663" y="4284663"/>
          <p14:tracePt t="10320" x="7018338" y="4284663"/>
          <p14:tracePt t="10333" x="6908800" y="4300538"/>
          <p14:tracePt t="10345" x="6858000" y="4300538"/>
          <p14:tracePt t="10358" x="6781800" y="4300538"/>
          <p14:tracePt t="10368" x="6731000" y="4300538"/>
          <p14:tracePt t="10378" x="6680200" y="4300538"/>
          <p14:tracePt t="10389" x="6586538" y="4300538"/>
          <p14:tracePt t="10399" x="6510338" y="4318000"/>
          <p14:tracePt t="10420" x="6459538" y="4318000"/>
          <p14:tracePt t="10421" x="6400800" y="4318000"/>
          <p14:tracePt t="10422" x="6350000" y="4335463"/>
          <p14:tracePt t="10439" x="6223000" y="4351338"/>
          <p14:tracePt t="10447" x="6172200" y="4351338"/>
          <p14:tracePt t="10466" x="6096000" y="4351338"/>
          <p14:tracePt t="10467" x="6019800" y="4351338"/>
          <p14:tracePt t="10473" x="5969000" y="4351338"/>
          <p14:tracePt t="10493" x="5892800" y="4351338"/>
          <p14:tracePt t="10494" x="5824538" y="4351338"/>
          <p14:tracePt t="10495" x="5765800" y="4351338"/>
          <p14:tracePt t="10511" x="5605463" y="4351338"/>
          <p14:tracePt t="10527" x="5443538" y="4351338"/>
          <p14:tracePt t="10543" x="5410200" y="4351338"/>
          <p14:tracePt t="10544" x="5334000" y="4351338"/>
          <p14:tracePt t="10561" x="5224463" y="4351338"/>
          <p14:tracePt t="10568" x="5189538" y="4351338"/>
          <p14:tracePt t="10577" x="5130800" y="4335463"/>
          <p14:tracePt t="10588" x="5097463" y="4335463"/>
          <p14:tracePt t="10600" x="5029200" y="4335463"/>
          <p14:tracePt t="10610" x="4986338" y="4318000"/>
          <p14:tracePt t="10630" x="4953000" y="4318000"/>
          <p14:tracePt t="10631" x="4919663" y="4318000"/>
          <p14:tracePt t="10632" x="4902200" y="4318000"/>
          <p14:tracePt t="10647" x="4859338" y="4318000"/>
          <p14:tracePt t="10653" x="4843463" y="4318000"/>
          <p14:tracePt t="10670" x="4826000" y="4318000"/>
          <p14:tracePt t="10671" x="4808538" y="4300538"/>
          <p14:tracePt t="10688" x="4792663" y="4300538"/>
          <p14:tracePt t="10690" x="4775200" y="4300538"/>
          <p14:tracePt t="10707" x="4749800" y="4300538"/>
          <p14:tracePt t="10733" x="4732338" y="4300538"/>
          <p14:tracePt t="10763" x="4732338" y="4284663"/>
          <p14:tracePt t="16706" x="4716463" y="4284663"/>
          <p14:tracePt t="16762" x="4716463" y="4267200"/>
          <p14:tracePt t="16792" x="4716463" y="4241800"/>
          <p14:tracePt t="16805" x="4699000" y="4224338"/>
          <p14:tracePt t="16817" x="4699000" y="4208463"/>
          <p14:tracePt t="16831" x="4681538" y="4191000"/>
          <p14:tracePt t="16842" x="4681538" y="4173538"/>
          <p14:tracePt t="16865" x="4665663" y="4114800"/>
          <p14:tracePt t="16866" x="4665663" y="4097338"/>
          <p14:tracePt t="16873" x="4665663" y="4081463"/>
          <p14:tracePt t="16888" x="4648200" y="4013200"/>
          <p14:tracePt t="16898" x="4648200" y="3987800"/>
          <p14:tracePt t="16911" x="4622800" y="3937000"/>
          <p14:tracePt t="16921" x="4622800" y="3919538"/>
          <p14:tracePt t="16932" x="4605338" y="3886200"/>
          <p14:tracePt t="16941" x="4589463" y="3827463"/>
          <p14:tracePt t="16942" x="4589463" y="3792538"/>
          <p14:tracePt t="16952" x="4572000" y="3759200"/>
          <p14:tracePt t="16971" x="4572000" y="3700463"/>
          <p14:tracePt t="16972" x="4554538" y="3665538"/>
          <p14:tracePt t="16990" x="4538663" y="3632200"/>
          <p14:tracePt t="16991" x="4495800" y="3538538"/>
          <p14:tracePt t="17008" x="4462463" y="3479800"/>
          <p14:tracePt t="17016" x="4445000" y="3446463"/>
          <p14:tracePt t="17026" x="4427538" y="3429000"/>
          <p14:tracePt t="17037" x="4411663" y="3411538"/>
          <p14:tracePt t="17039" x="4394200" y="3395663"/>
          <p14:tracePt t="17055" x="4368800" y="3378200"/>
          <p14:tracePt t="17072" x="4335463" y="3335338"/>
          <p14:tracePt t="17073" x="4267200" y="3319463"/>
          <p14:tracePt t="17081" x="4241800" y="3302000"/>
          <p14:tracePt t="17093" x="4191000" y="3268663"/>
          <p14:tracePt t="17105" x="4097338" y="3208338"/>
          <p14:tracePt t="17116" x="4064000" y="3192463"/>
          <p14:tracePt t="17125" x="3987800" y="3157538"/>
          <p14:tracePt t="17136" x="3919538" y="3141663"/>
          <p14:tracePt t="17145" x="3860800" y="3098800"/>
          <p14:tracePt t="17147" x="3759200" y="3048000"/>
          <p14:tracePt t="17156" x="3683000" y="3014663"/>
          <p14:tracePt t="17165" x="3606800" y="2971800"/>
          <p14:tracePt t="17174" x="3556000" y="2954338"/>
          <p14:tracePt t="17191" x="3446463" y="2921000"/>
          <p14:tracePt t="17192" x="3378200" y="2903538"/>
          <p14:tracePt t="17209" x="3302000" y="2887663"/>
          <p14:tracePt t="17210" x="3225800" y="2870200"/>
          <p14:tracePt t="17211" x="3157538" y="2844800"/>
          <p14:tracePt t="17225" x="3065463" y="2827338"/>
          <p14:tracePt t="17226" x="3014663" y="2827338"/>
          <p14:tracePt t="17242" x="2903538" y="2827338"/>
          <p14:tracePt t="17262" x="2827338" y="2811463"/>
          <p14:tracePt t="17263" x="2776538" y="2811463"/>
          <p14:tracePt t="17270" x="2717800" y="2811463"/>
          <p14:tracePt t="17280" x="2667000" y="2794000"/>
          <p14:tracePt t="17289" x="2633663" y="2794000"/>
          <p14:tracePt t="17298" x="2573338" y="2794000"/>
          <p14:tracePt t="17306" x="2540000" y="2776538"/>
          <p14:tracePt t="17314" x="2489200" y="2776538"/>
          <p14:tracePt t="17324" x="2463800" y="2776538"/>
          <p14:tracePt t="17325" x="2430463" y="2776538"/>
          <p14:tracePt t="17332" x="2395538" y="2776538"/>
          <p14:tracePt t="17341" x="2362200" y="2776538"/>
          <p14:tracePt t="17350" x="2336800" y="2760663"/>
          <p14:tracePt t="17367" x="2303463" y="2760663"/>
          <p14:tracePt t="17368" x="2286000" y="2760663"/>
          <p14:tracePt t="17375" x="2268538" y="2760663"/>
          <p14:tracePt t="17385" x="2252663" y="2760663"/>
          <p14:tracePt t="17393" x="2235200" y="2760663"/>
          <p14:tracePt t="17409" x="2209800" y="2760663"/>
          <p14:tracePt t="17418" x="2192338" y="2760663"/>
          <p14:tracePt t="17425" x="2176463" y="2760663"/>
          <p14:tracePt t="17435" x="2159000" y="2760663"/>
          <p14:tracePt t="17445" x="2141538" y="2760663"/>
          <p14:tracePt t="17446" x="2125663" y="2760663"/>
          <p14:tracePt t="17466" x="2108200" y="2760663"/>
          <p14:tracePt t="17467" x="2082800" y="2760663"/>
          <p14:tracePt t="17474" x="2065338" y="2760663"/>
          <p14:tracePt t="17483" x="2049463" y="2760663"/>
          <p14:tracePt t="17499" x="2032000" y="2760663"/>
          <p14:tracePt t="17516" x="2014538" y="2760663"/>
          <p14:tracePt t="17539" x="1998663" y="2760663"/>
          <p14:tracePt t="17587" x="1981200" y="2760663"/>
          <p14:tracePt t="17620" x="1981200" y="2776538"/>
          <p14:tracePt t="17642" x="1981200" y="2794000"/>
          <p14:tracePt t="17661" x="1981200" y="2811463"/>
          <p14:tracePt t="17668" x="1955800" y="2811463"/>
          <p14:tracePt t="17686" x="1955800" y="2827338"/>
          <p14:tracePt t="17703" x="1955800" y="2844800"/>
          <p14:tracePt t="17722" x="1955800" y="2870200"/>
          <p14:tracePt t="17723" x="1938338" y="2870200"/>
          <p14:tracePt t="17739" x="1938338" y="2887663"/>
          <p14:tracePt t="17747" x="1938338" y="2903538"/>
          <p14:tracePt t="17755" x="1938338" y="2921000"/>
          <p14:tracePt t="17773" x="1938338" y="2938463"/>
          <p14:tracePt t="17781" x="1938338" y="2954338"/>
          <p14:tracePt t="17790" x="1938338" y="2971800"/>
          <p14:tracePt t="17798" x="1938338" y="2997200"/>
          <p14:tracePt t="17807" x="1938338" y="3014663"/>
          <p14:tracePt t="17815" x="1938338" y="3030538"/>
          <p14:tracePt t="17823" x="1938338" y="3048000"/>
          <p14:tracePt t="17832" x="1938338" y="3065463"/>
          <p14:tracePt t="17840" x="1938338" y="3081338"/>
          <p14:tracePt t="17848" x="1938338" y="3098800"/>
          <p14:tracePt t="17863" x="1938338" y="3124200"/>
          <p14:tracePt t="17864" x="1938338" y="3141663"/>
          <p14:tracePt t="17879" x="1938338" y="3157538"/>
          <p14:tracePt t="17880" x="1938338" y="3175000"/>
          <p14:tracePt t="17895" x="1938338" y="3192463"/>
          <p14:tracePt t="17896" x="1938338" y="3208338"/>
          <p14:tracePt t="17903" x="1938338" y="3225800"/>
          <p14:tracePt t="17921" x="1938338" y="3251200"/>
          <p14:tracePt t="17929" x="1938338" y="3268663"/>
          <p14:tracePt t="17938" x="1938338" y="3284538"/>
          <p14:tracePt t="17962" x="1938338" y="3302000"/>
          <p14:tracePt t="17963" x="1938338" y="3319463"/>
          <p14:tracePt t="17969" x="1955800" y="3335338"/>
          <p14:tracePt t="17989" x="1955800" y="3352800"/>
          <p14:tracePt t="17996" x="1981200" y="3378200"/>
          <p14:tracePt t="18005" x="1981200" y="3395663"/>
          <p14:tracePt t="18014" x="1981200" y="3411538"/>
          <p14:tracePt t="18016" x="1998663" y="3429000"/>
          <p14:tracePt t="18032" x="2014538" y="3446463"/>
          <p14:tracePt t="18040" x="2014538" y="3462338"/>
          <p14:tracePt t="18049" x="2032000" y="3462338"/>
          <p14:tracePt t="18065" x="2032000" y="3479800"/>
          <p14:tracePt t="18066" x="2032000" y="3505200"/>
          <p14:tracePt t="18081" x="2049463" y="3505200"/>
          <p14:tracePt t="18082" x="2065338" y="3505200"/>
          <p14:tracePt t="18089" x="2065338" y="3522663"/>
          <p14:tracePt t="18098" x="2082800" y="3522663"/>
          <p14:tracePt t="18107" x="2108200" y="3538538"/>
          <p14:tracePt t="18115" x="2125663" y="3538538"/>
          <p14:tracePt t="18124" x="2141538" y="3538538"/>
          <p14:tracePt t="18132" x="2141538" y="3556000"/>
          <p14:tracePt t="18141" x="2159000" y="3556000"/>
          <p14:tracePt t="18157" x="2176463" y="3556000"/>
          <p14:tracePt t="18157" x="2192338" y="3556000"/>
          <p14:tracePt t="18165" x="2209800" y="3573463"/>
          <p14:tracePt t="18174" x="2235200" y="3573463"/>
          <p14:tracePt t="18189" x="2252663" y="3573463"/>
          <p14:tracePt t="18190" x="2268538" y="3573463"/>
          <p14:tracePt t="18198" x="2286000" y="3573463"/>
          <p14:tracePt t="18206" x="2303463" y="3573463"/>
          <p14:tracePt t="18223" x="2319338" y="3573463"/>
          <p14:tracePt t="18237" x="2319338" y="3556000"/>
          <p14:tracePt t="18238" x="2336800" y="3538538"/>
          <p14:tracePt t="18245" x="2336800" y="3522663"/>
          <p14:tracePt t="18255" x="2362200" y="3505200"/>
          <p14:tracePt t="18272" x="2362200" y="3462338"/>
          <p14:tracePt t="18510" x="2446338" y="3462338"/>
          <p14:tracePt t="18528" x="2684463" y="3462338"/>
          <p14:tracePt t="18535" x="2827338" y="3446463"/>
          <p14:tracePt t="18547" x="3192463" y="3411538"/>
          <p14:tracePt t="18561" x="3827463" y="3352800"/>
          <p14:tracePt t="18572" x="4208463" y="3319463"/>
          <p14:tracePt t="18584" x="4826000" y="3302000"/>
          <p14:tracePt t="18595" x="5224463" y="3302000"/>
          <p14:tracePt t="18608" x="5986463" y="3302000"/>
          <p14:tracePt t="18618" x="6129338" y="3302000"/>
          <p14:tracePt t="18628" x="6621463" y="3302000"/>
          <p14:tracePt t="18640" x="6858000" y="3302000"/>
          <p14:tracePt t="18641" x="7078663" y="3335338"/>
          <p14:tracePt t="18649" x="7162800" y="3335338"/>
          <p14:tracePt t="18669" x="7348538" y="3352800"/>
          <p14:tracePt t="18670" x="7493000" y="3378200"/>
          <p14:tracePt t="18689" x="7602538" y="3395663"/>
          <p14:tracePt t="18690" x="7823200" y="3429000"/>
          <p14:tracePt t="18707" x="8001000" y="3446463"/>
          <p14:tracePt t="18714" x="8094663" y="3462338"/>
          <p14:tracePt t="18724" x="8161338" y="3462338"/>
          <p14:tracePt t="18735" x="8204200" y="3479800"/>
          <p14:tracePt t="18743" x="8255000" y="3479800"/>
          <p14:tracePt t="18754" x="8348663" y="3479800"/>
          <p14:tracePt t="18762" x="8399463" y="3479800"/>
          <p14:tracePt t="18771" x="8458200" y="3479800"/>
          <p14:tracePt t="18790" x="8509000" y="3479800"/>
          <p14:tracePt t="18791" x="8542338" y="3479800"/>
          <p14:tracePt t="18798" x="8585200" y="3479800"/>
          <p14:tracePt t="18807" x="8636000" y="3479800"/>
          <p14:tracePt t="18815" x="8686800" y="3479800"/>
          <p14:tracePt t="18825" x="8729663" y="3479800"/>
          <p14:tracePt t="18834" x="8763000" y="3479800"/>
          <p14:tracePt t="18843" x="8856663" y="3479800"/>
          <p14:tracePt t="18864" x="8890000" y="3479800"/>
          <p14:tracePt t="18865" x="8923338" y="3479800"/>
          <p14:tracePt t="18871" x="8966200" y="3479800"/>
          <p14:tracePt t="18881" x="8999538" y="3462338"/>
          <p14:tracePt t="18888" x="9034463" y="3462338"/>
          <p14:tracePt t="18898" x="9067800" y="3462338"/>
          <p14:tracePt t="18906" x="9110663" y="3446463"/>
          <p14:tracePt t="18915" x="9144000" y="3446463"/>
          <p14:tracePt t="18916" x="9177338" y="3446463"/>
          <p14:tracePt t="18932" x="9237663" y="3429000"/>
          <p14:tracePt t="18948" x="9253538" y="3429000"/>
          <p14:tracePt t="18949" x="9271000" y="3429000"/>
          <p14:tracePt t="18964" x="9288463" y="3429000"/>
          <p14:tracePt t="18965" x="9304338" y="3429000"/>
          <p14:tracePt t="18979" x="9321800" y="3429000"/>
          <p14:tracePt t="18986" x="9347200" y="3429000"/>
          <p14:tracePt t="19003" x="9347200" y="3411538"/>
          <p14:tracePt t="19003" x="9364663" y="3411538"/>
          <p14:tracePt t="19010" x="9380538" y="3411538"/>
          <p14:tracePt t="19019" x="9398000" y="3411538"/>
          <p14:tracePt t="19036" x="9415463" y="3395663"/>
          <p14:tracePt t="19054" x="9431338" y="3395663"/>
          <p14:tracePt t="19055" x="9448800" y="3378200"/>
          <p14:tracePt t="19073" x="9474200" y="3378200"/>
          <p14:tracePt t="19081" x="9491663" y="3378200"/>
          <p14:tracePt t="19088" x="9507538" y="3378200"/>
          <p14:tracePt t="19098" x="9525000" y="3352800"/>
          <p14:tracePt t="19106" x="9542463" y="3352800"/>
          <p14:tracePt t="19115" x="9558338" y="3335338"/>
          <p14:tracePt t="19133" x="9575800" y="3335338"/>
          <p14:tracePt t="19141" x="9601200" y="3319463"/>
          <p14:tracePt t="19148" x="9618663" y="3319463"/>
          <p14:tracePt t="19164" x="9634538" y="3319463"/>
          <p14:tracePt t="19165" x="9652000" y="3302000"/>
          <p14:tracePt t="19172" x="9669463" y="3302000"/>
          <p14:tracePt t="19188" x="9685338" y="3302000"/>
          <p14:tracePt t="19188" x="9702800" y="3302000"/>
          <p14:tracePt t="19195" x="9728200" y="3284538"/>
          <p14:tracePt t="19219" x="9745663" y="3284538"/>
          <p14:tracePt t="19220" x="9761538" y="3284538"/>
          <p14:tracePt t="19237" x="9779000" y="3284538"/>
          <p14:tracePt t="19255" x="9796463" y="3284538"/>
          <p14:tracePt t="19282" x="9812338" y="3268663"/>
          <p14:tracePt t="20536" x="9796463" y="3268663"/>
          <p14:tracePt t="20542" x="9779000" y="3268663"/>
          <p14:tracePt t="20569" x="9745663" y="3268663"/>
          <p14:tracePt t="20570" x="9634538" y="3302000"/>
          <p14:tracePt t="20577" x="9558338" y="3319463"/>
          <p14:tracePt t="20594" x="9398000" y="3352800"/>
          <p14:tracePt t="20610" x="9237663" y="3395663"/>
          <p14:tracePt t="20625" x="9050338" y="3429000"/>
          <p14:tracePt t="20638" x="8872538" y="3462338"/>
          <p14:tracePt t="20651" x="8780463" y="3479800"/>
          <p14:tracePt t="20662" x="8686800" y="3479800"/>
          <p14:tracePt t="20664" x="8618538" y="3505200"/>
          <p14:tracePt t="20674" x="8585200" y="3522663"/>
          <p14:tracePt t="20697" x="8458200" y="3522663"/>
          <p14:tracePt t="20698" x="8331200" y="3538538"/>
          <p14:tracePt t="20705" x="8288338" y="3538538"/>
          <p14:tracePt t="20725" x="8221663" y="3538538"/>
          <p14:tracePt t="20726" x="8161338" y="3556000"/>
          <p14:tracePt t="20727" x="8110538" y="3556000"/>
          <p14:tracePt t="20744" x="8001000" y="3556000"/>
          <p14:tracePt t="20761" x="7967663" y="3573463"/>
          <p14:tracePt t="20762" x="7924800" y="3573463"/>
          <p14:tracePt t="20770" x="7891463" y="3573463"/>
          <p14:tracePt t="20782" x="7840663" y="3589338"/>
          <p14:tracePt t="20791" x="7797800" y="3606800"/>
          <p14:tracePt t="20803" x="7653338" y="3632200"/>
          <p14:tracePt t="20814" x="7602538" y="3632200"/>
          <p14:tracePt t="20825" x="7475538" y="3649663"/>
          <p14:tracePt t="20835" x="7383463" y="3665538"/>
          <p14:tracePt t="20848" x="7315200" y="3665538"/>
          <p14:tracePt t="20849" x="7221538" y="3665538"/>
          <p14:tracePt t="20866" x="6934200" y="3683000"/>
          <p14:tracePt t="20883" x="6713538" y="3683000"/>
          <p14:tracePt t="20899" x="6459538" y="3683000"/>
          <p14:tracePt t="20914" x="6316663" y="3683000"/>
          <p14:tracePt t="20915" x="6189663" y="3683000"/>
          <p14:tracePt t="20931" x="5935663" y="3683000"/>
          <p14:tracePt t="20948" x="5681663" y="3649663"/>
          <p14:tracePt t="20955" x="5570538" y="3606800"/>
          <p14:tracePt t="20965" x="5443538" y="3573463"/>
          <p14:tracePt t="20976" x="5316538" y="3556000"/>
          <p14:tracePt t="20987" x="5113338" y="3479800"/>
          <p14:tracePt t="20997" x="5080000" y="3479800"/>
          <p14:tracePt t="21008" x="5003800" y="3462338"/>
          <p14:tracePt t="21017" x="4970463" y="3446463"/>
          <p14:tracePt t="21026" x="4935538" y="3446463"/>
          <p14:tracePt t="21037" x="4919663" y="3446463"/>
          <p14:tracePt t="21235" x="4876800" y="3446463"/>
          <p14:tracePt t="21252" x="4826000" y="3446463"/>
          <p14:tracePt t="21253" x="4775200" y="3446463"/>
          <p14:tracePt t="21273" x="4699000" y="3446463"/>
          <p14:tracePt t="21274" x="4445000" y="3411538"/>
          <p14:tracePt t="21289" x="4267200" y="3395663"/>
          <p14:tracePt t="21290" x="4173538" y="3378200"/>
          <p14:tracePt t="21300" x="4013200" y="3378200"/>
          <p14:tracePt t="21315" x="3716338" y="3352800"/>
          <p14:tracePt t="21329" x="3429000" y="3352800"/>
          <p14:tracePt t="21340" x="3319463" y="3352800"/>
          <p14:tracePt t="21351" x="3225800" y="3352800"/>
          <p14:tracePt t="21362" x="3098800" y="3352800"/>
          <p14:tracePt t="21373" x="3048000" y="3352800"/>
          <p14:tracePt t="21384" x="2997200" y="3352800"/>
          <p14:tracePt t="21394" x="2887663" y="3352800"/>
          <p14:tracePt t="21405" x="2870200" y="3352800"/>
          <p14:tracePt t="21415" x="2827338" y="3352800"/>
          <p14:tracePt t="21424" x="2794000" y="3352800"/>
          <p14:tracePt t="21433" x="2776538" y="3335338"/>
          <p14:tracePt t="21434" x="2760663" y="3335338"/>
          <p14:tracePt t="21452" x="2717800" y="3335338"/>
          <p14:tracePt t="21467" x="2667000" y="3335338"/>
          <p14:tracePt t="21487" x="2649538" y="3335338"/>
          <p14:tracePt t="21488" x="2616200" y="3335338"/>
          <p14:tracePt t="21495" x="2573338" y="3335338"/>
          <p14:tracePt t="21505" x="2557463" y="3335338"/>
          <p14:tracePt t="21514" x="2522538" y="3335338"/>
          <p14:tracePt t="21523" x="2506663" y="3335338"/>
          <p14:tracePt t="21524" x="2463800" y="3335338"/>
          <p14:tracePt t="21533" x="2446338" y="3335338"/>
          <p14:tracePt t="21549" x="2413000" y="3352800"/>
          <p14:tracePt t="21550" x="2395538" y="3352800"/>
          <p14:tracePt t="21557" x="2379663" y="3352800"/>
          <p14:tracePt t="21567" x="2362200" y="3378200"/>
          <p14:tracePt t="21577" x="2336800" y="3378200"/>
          <p14:tracePt t="21587" x="2319338" y="3395663"/>
          <p14:tracePt t="21595" x="2303463" y="3411538"/>
          <p14:tracePt t="21606" x="2286000" y="3429000"/>
          <p14:tracePt t="21615" x="2268538" y="3446463"/>
          <p14:tracePt t="21636" x="2252663" y="3446463"/>
          <p14:tracePt t="21637" x="2252663" y="3462338"/>
          <p14:tracePt t="21658" x="2252663" y="3479800"/>
          <p14:tracePt t="21658" x="2235200" y="3505200"/>
          <p14:tracePt t="21675" x="2209800" y="3522663"/>
          <p14:tracePt t="21691" x="2209800" y="3538538"/>
          <p14:tracePt t="21692" x="2192338" y="3556000"/>
          <p14:tracePt t="21708" x="2192338" y="3573463"/>
          <p14:tracePt t="21709" x="2176463" y="3589338"/>
          <p14:tracePt t="21711" x="2176463" y="3606800"/>
          <p14:tracePt t="21731" x="2159000" y="3632200"/>
          <p14:tracePt t="21732" x="2159000" y="3649663"/>
          <p14:tracePt t="21739" x="2141538" y="3665538"/>
          <p14:tracePt t="21760" x="2125663" y="3700463"/>
          <p14:tracePt t="21776" x="2108200" y="3733800"/>
          <p14:tracePt t="21792" x="2108200" y="3759200"/>
          <p14:tracePt t="21802" x="2108200" y="3776663"/>
          <p14:tracePt t="21809" x="2108200" y="3792538"/>
          <p14:tracePt t="21820" x="2108200" y="3810000"/>
          <p14:tracePt t="21839" x="2108200" y="3827463"/>
          <p14:tracePt t="21847" x="2108200" y="3843338"/>
          <p14:tracePt t="21849" x="2108200" y="3860800"/>
          <p14:tracePt t="21870" x="2108200" y="3886200"/>
          <p14:tracePt t="21877" x="2108200" y="3903663"/>
          <p14:tracePt t="21901" x="2108200" y="3919538"/>
          <p14:tracePt t="21902" x="2108200" y="3937000"/>
          <p14:tracePt t="21909" x="2108200" y="3954463"/>
          <p14:tracePt t="21918" x="2125663" y="3970338"/>
          <p14:tracePt t="21927" x="2159000" y="3987800"/>
          <p14:tracePt t="21936" x="2176463" y="4013200"/>
          <p14:tracePt t="21944" x="2192338" y="4030663"/>
          <p14:tracePt t="21954" x="2235200" y="4046538"/>
          <p14:tracePt t="21955" x="2252663" y="4064000"/>
          <p14:tracePt t="21964" x="2268538" y="4081463"/>
          <p14:tracePt t="21975" x="2303463" y="4081463"/>
          <p14:tracePt t="21984" x="2336800" y="4097338"/>
          <p14:tracePt t="21992" x="2362200" y="4097338"/>
          <p14:tracePt t="22002" x="2395538" y="4097338"/>
          <p14:tracePt t="22010" x="2413000" y="4114800"/>
          <p14:tracePt t="22019" x="2446338" y="4114800"/>
          <p14:tracePt t="22020" x="2489200" y="4114800"/>
          <p14:tracePt t="22028" x="2522538" y="4140200"/>
          <p14:tracePt t="22037" x="2557463" y="4140200"/>
          <p14:tracePt t="22046" x="2573338" y="4140200"/>
          <p14:tracePt t="22055" x="2616200" y="4140200"/>
          <p14:tracePt t="22071" x="2649538" y="4140200"/>
          <p14:tracePt t="22072" x="2667000" y="4140200"/>
          <p14:tracePt t="22079" x="2700338" y="4114800"/>
          <p14:tracePt t="22089" x="2743200" y="4114800"/>
          <p14:tracePt t="22098" x="2760663" y="4097338"/>
          <p14:tracePt t="22114" x="2794000" y="4081463"/>
          <p14:tracePt t="22115" x="2811463" y="4064000"/>
          <p14:tracePt t="22123" x="2827338" y="4046538"/>
          <p14:tracePt t="22133" x="2870200" y="4030663"/>
          <p14:tracePt t="22134" x="2887663" y="4013200"/>
          <p14:tracePt t="22142" x="2887663" y="3987800"/>
          <p14:tracePt t="22151" x="2903538" y="3970338"/>
          <p14:tracePt t="22168" x="2921000" y="3937000"/>
          <p14:tracePt t="22175" x="2938463" y="3903663"/>
          <p14:tracePt t="22184" x="2938463" y="3886200"/>
          <p14:tracePt t="22193" x="2954338" y="3860800"/>
          <p14:tracePt t="22202" x="2954338" y="3827463"/>
          <p14:tracePt t="22210" x="2971800" y="3810000"/>
          <p14:tracePt t="22218" x="2997200" y="3776663"/>
          <p14:tracePt t="22227" x="2997200" y="3759200"/>
          <p14:tracePt t="22235" x="3014663" y="3716338"/>
          <p14:tracePt t="22244" x="3014663" y="3700463"/>
          <p14:tracePt t="22253" x="3014663" y="3683000"/>
          <p14:tracePt t="22266" x="3030538" y="3665538"/>
          <p14:tracePt t="22267" x="3030538" y="3649663"/>
          <p14:tracePt t="22275" x="3030538" y="3632200"/>
          <p14:tracePt t="22293" x="3030538" y="3606800"/>
          <p14:tracePt t="22300" x="3030538" y="3589338"/>
          <p14:tracePt t="22317" x="3014663" y="3573463"/>
          <p14:tracePt t="22332" x="3014663" y="3556000"/>
          <p14:tracePt t="22333" x="2997200" y="3556000"/>
          <p14:tracePt t="22348" x="2971800" y="3538538"/>
          <p14:tracePt t="22365" x="2954338" y="3538538"/>
          <p14:tracePt t="22434" x="2954338" y="3556000"/>
          <p14:tracePt t="22454" x="2971800" y="3556000"/>
          <p14:tracePt t="22468" x="2997200" y="3573463"/>
          <p14:tracePt t="22469" x="3014663" y="3573463"/>
          <p14:tracePt t="22476" x="3030538" y="3589338"/>
          <p14:tracePt t="22485" x="3065463" y="3606800"/>
          <p14:tracePt t="22495" x="3098800" y="3632200"/>
          <p14:tracePt t="22504" x="3157538" y="3649663"/>
          <p14:tracePt t="22513" x="3225800" y="3665538"/>
          <p14:tracePt t="22522" x="3284538" y="3683000"/>
          <p14:tracePt t="22532" x="3352800" y="3716338"/>
          <p14:tracePt t="22533" x="3378200" y="3716338"/>
          <p14:tracePt t="22541" x="3446463" y="3733800"/>
          <p14:tracePt t="22558" x="3505200" y="3776663"/>
          <p14:tracePt t="22559" x="3573463" y="3792538"/>
          <p14:tracePt t="22567" x="3649663" y="3810000"/>
          <p14:tracePt t="22577" x="3700463" y="3827463"/>
          <p14:tracePt t="22593" x="3792538" y="3843338"/>
          <p14:tracePt t="22594" x="3860800" y="3860800"/>
          <p14:tracePt t="22602" x="3937000" y="3903663"/>
          <p14:tracePt t="22612" x="4030663" y="3919538"/>
          <p14:tracePt t="22614" x="4140200" y="3937000"/>
          <p14:tracePt t="22622" x="4224338" y="3970338"/>
          <p14:tracePt t="22631" x="4427538" y="4013200"/>
          <p14:tracePt t="22642" x="4572000" y="4030663"/>
          <p14:tracePt t="22650" x="4716463" y="4046538"/>
          <p14:tracePt t="22666" x="4876800" y="4064000"/>
          <p14:tracePt t="22667" x="5080000" y="4081463"/>
          <p14:tracePt t="22675" x="5300663" y="4097338"/>
          <p14:tracePt t="22691" x="5511800" y="4114800"/>
          <p14:tracePt t="22692" x="5748338" y="4114800"/>
          <p14:tracePt t="22693" x="5951538" y="4140200"/>
          <p14:tracePt t="22708" x="6172200" y="4157663"/>
          <p14:tracePt t="22716" x="6383338" y="4173538"/>
          <p14:tracePt t="22718" x="6477000" y="4173538"/>
          <p14:tracePt t="22733" x="6637338" y="4191000"/>
          <p14:tracePt t="22740" x="6781800" y="4191000"/>
          <p14:tracePt t="22748" x="6908800" y="4208463"/>
          <p14:tracePt t="22764" x="6967538" y="4208463"/>
          <p14:tracePt t="22766" x="7035800" y="4224338"/>
          <p14:tracePt t="22766" x="7094538" y="4224338"/>
          <p14:tracePt t="22781" x="7129463" y="4241800"/>
          <p14:tracePt t="22788" x="7162800" y="4241800"/>
          <p14:tracePt t="22812" x="7188200" y="4241800"/>
          <p14:tracePt t="23010" x="7239000" y="4241800"/>
          <p14:tracePt t="23027" x="7348538" y="4224338"/>
          <p14:tracePt t="23049" x="7475538" y="4208463"/>
          <p14:tracePt t="23055" x="7637463" y="4191000"/>
          <p14:tracePt t="23067" x="7797800" y="4173538"/>
          <p14:tracePt t="23068" x="7891463" y="4157663"/>
          <p14:tracePt t="23081" x="8034338" y="4140200"/>
          <p14:tracePt t="23095" x="8305800" y="4097338"/>
          <p14:tracePt t="23109" x="8559800" y="4064000"/>
          <p14:tracePt t="23117" x="8653463" y="4046538"/>
          <p14:tracePt t="23129" x="8745538" y="4046538"/>
          <p14:tracePt t="23141" x="8839200" y="4030663"/>
          <p14:tracePt t="23151" x="8890000" y="4030663"/>
          <p14:tracePt t="23173" x="8940800" y="4013200"/>
          <p14:tracePt t="23174" x="8999538" y="3987800"/>
          <p14:tracePt t="23182" x="9017000" y="3970338"/>
          <p14:tracePt t="23193" x="9034463" y="3970338"/>
          <p14:tracePt t="23203" x="9050338" y="3970338"/>
          <p14:tracePt t="23215" x="9067800" y="3954463"/>
          <p14:tracePt t="23244" x="9093200" y="3937000"/>
          <p14:tracePt t="23263" x="9110663" y="3937000"/>
          <p14:tracePt t="23278" x="9110663" y="3919538"/>
          <p14:tracePt t="23300" x="9126538" y="3919538"/>
          <p14:tracePt t="23325" x="9144000" y="3919538"/>
          <p14:tracePt t="23766" x="9161463" y="3919538"/>
          <p14:tracePt t="23785" x="9161463" y="3903663"/>
          <p14:tracePt t="23863" x="9161463" y="3886200"/>
          <p14:tracePt t="23945" x="9161463" y="3860800"/>
          <p14:tracePt t="24019" x="9161463" y="3843338"/>
          <p14:tracePt t="24059" x="9144000" y="3843338"/>
          <p14:tracePt t="24109" x="9126538" y="3843338"/>
          <p14:tracePt t="24205" x="9126538" y="3827463"/>
          <p14:tracePt t="24236" x="9144000" y="3827463"/>
          <p14:tracePt t="24262" x="9144000" y="3810000"/>
          <p14:tracePt t="24263" x="9161463" y="3810000"/>
          <p14:tracePt t="24284" x="9161463" y="3792538"/>
          <p14:tracePt t="24299" x="9177338" y="3776663"/>
          <p14:tracePt t="24330" x="9194800" y="3759200"/>
          <p14:tracePt t="24367" x="9220200" y="3733800"/>
          <p14:tracePt t="24377" x="9237663" y="3733800"/>
          <p14:tracePt t="24407" x="9253538" y="3733800"/>
          <p14:tracePt t="24427" x="9271000" y="3733800"/>
          <p14:tracePt t="25782" x="9271000" y="3759200"/>
          <p14:tracePt t="25789" x="9271000" y="3776663"/>
          <p14:tracePt t="25802" x="9304338" y="3827463"/>
          <p14:tracePt t="25818" x="9321800" y="3886200"/>
          <p14:tracePt t="25834" x="9380538" y="3970338"/>
          <p14:tracePt t="25847" x="9398000" y="4046538"/>
          <p14:tracePt t="25873" x="9415463" y="4081463"/>
          <p14:tracePt t="25874" x="9448800" y="4140200"/>
          <p14:tracePt t="25881" x="9474200" y="4157663"/>
          <p14:tracePt t="25896" x="9507538" y="4208463"/>
          <p14:tracePt t="25907" x="9525000" y="4224338"/>
          <p14:tracePt t="25920" x="9558338" y="4284663"/>
          <p14:tracePt t="25932" x="9575800" y="4318000"/>
          <p14:tracePt t="25945" x="9601200" y="4351338"/>
          <p14:tracePt t="25966" x="9618663" y="4368800"/>
          <p14:tracePt t="25967" x="9634538" y="4411663"/>
          <p14:tracePt t="25968" x="9652000" y="4445000"/>
          <p14:tracePt t="25987" x="9685338" y="4521200"/>
          <p14:tracePt t="25994" x="9702800" y="4554538"/>
          <p14:tracePt t="26006" x="9702800" y="4605338"/>
          <p14:tracePt t="26017" x="9745663" y="4716463"/>
          <p14:tracePt t="26028" x="9761538" y="4775200"/>
          <p14:tracePt t="26040" x="9779000" y="4843463"/>
          <p14:tracePt t="26041" x="9796463" y="4902200"/>
          <p14:tracePt t="26058" x="9829800" y="5046663"/>
          <p14:tracePt t="26066" x="9872663" y="5097463"/>
          <p14:tracePt t="26076" x="9906000" y="5173663"/>
          <p14:tracePt t="26086" x="9923463" y="5224463"/>
          <p14:tracePt t="26095" x="9956800" y="5300663"/>
          <p14:tracePt t="26106" x="10015538" y="5427663"/>
          <p14:tracePt t="26115" x="10050463" y="5478463"/>
          <p14:tracePt t="26124" x="10083800" y="5537200"/>
          <p14:tracePt t="26134" x="10126663" y="5605463"/>
          <p14:tracePt t="26144" x="10177463" y="5664200"/>
          <p14:tracePt t="26153" x="10210800" y="5715000"/>
          <p14:tracePt t="26170" x="10287000" y="5791200"/>
          <p14:tracePt t="26171" x="10414000" y="5859463"/>
          <p14:tracePt t="26187" x="10591800" y="5935663"/>
          <p14:tracePt t="26202" x="10668000" y="5969000"/>
          <p14:tracePt t="26203" x="10761663" y="5986463"/>
          <p14:tracePt t="26219" x="10998200" y="6002338"/>
          <p14:tracePt t="26236" x="11353800" y="6019800"/>
          <p14:tracePt t="26250" x="11539538" y="6019800"/>
          <p14:tracePt t="26264" x="11760200" y="6002338"/>
          <p14:tracePt t="26264" x="11971338" y="59690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40F9E898-81B5-AA6D-8BF1-F39E39D29CDE}"/>
              </a:ext>
            </a:extLst>
          </p:cNvPr>
          <p:cNvSpPr/>
          <p:nvPr/>
        </p:nvSpPr>
        <p:spPr>
          <a:xfrm>
            <a:off x="-172016" y="869133"/>
            <a:ext cx="452673" cy="528230"/>
          </a:xfrm>
          <a:prstGeom prst="rect">
            <a:avLst/>
          </a:prstGeom>
          <a:solidFill>
            <a:srgbClr val="2B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BFA98977-4DCB-1759-F237-2AD8EB7F59F4}"/>
              </a:ext>
            </a:extLst>
          </p:cNvPr>
          <p:cNvCxnSpPr>
            <a:cxnSpLocks/>
          </p:cNvCxnSpPr>
          <p:nvPr/>
        </p:nvCxnSpPr>
        <p:spPr>
          <a:xfrm flipH="1">
            <a:off x="-1295224" y="3247685"/>
            <a:ext cx="1913466" cy="0"/>
          </a:xfrm>
          <a:prstGeom prst="line">
            <a:avLst/>
          </a:prstGeom>
          <a:ln w="50800">
            <a:solidFill>
              <a:srgbClr val="FF2D5D"/>
            </a:solidFill>
            <a:headEnd type="oval"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D0CE1469-A0ED-1AA7-49FD-E73788293C81}"/>
              </a:ext>
            </a:extLst>
          </p:cNvPr>
          <p:cNvCxnSpPr>
            <a:cxnSpLocks/>
          </p:cNvCxnSpPr>
          <p:nvPr/>
        </p:nvCxnSpPr>
        <p:spPr>
          <a:xfrm>
            <a:off x="1067157" y="296518"/>
            <a:ext cx="1247613" cy="0"/>
          </a:xfrm>
          <a:prstGeom prst="line">
            <a:avLst/>
          </a:prstGeom>
          <a:ln w="92075">
            <a:solidFill>
              <a:srgbClr val="BA551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xmlns="" id="{7B70FEAA-3CE5-CDD4-6700-9EE2EF383B7B}"/>
              </a:ext>
            </a:extLst>
          </p:cNvPr>
          <p:cNvSpPr/>
          <p:nvPr/>
        </p:nvSpPr>
        <p:spPr>
          <a:xfrm>
            <a:off x="1598480" y="1928265"/>
            <a:ext cx="184965" cy="1849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4" name="Straight Connector 23">
            <a:extLst>
              <a:ext uri="{FF2B5EF4-FFF2-40B4-BE49-F238E27FC236}">
                <a16:creationId xmlns:a16="http://schemas.microsoft.com/office/drawing/2014/main" xmlns="" id="{C8ABF3EB-3C2A-6154-8FAC-D088616E9440}"/>
              </a:ext>
            </a:extLst>
          </p:cNvPr>
          <p:cNvCxnSpPr>
            <a:cxnSpLocks/>
          </p:cNvCxnSpPr>
          <p:nvPr/>
        </p:nvCxnSpPr>
        <p:spPr>
          <a:xfrm>
            <a:off x="1067157" y="763601"/>
            <a:ext cx="1171422" cy="0"/>
          </a:xfrm>
          <a:prstGeom prst="line">
            <a:avLst/>
          </a:prstGeom>
          <a:ln w="92075">
            <a:solidFill>
              <a:srgbClr val="BA551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FB99E538-F2C6-1D67-F9FE-89F83E511D2C}"/>
              </a:ext>
            </a:extLst>
          </p:cNvPr>
          <p:cNvCxnSpPr>
            <a:cxnSpLocks/>
          </p:cNvCxnSpPr>
          <p:nvPr/>
        </p:nvCxnSpPr>
        <p:spPr>
          <a:xfrm>
            <a:off x="1250489" y="1241417"/>
            <a:ext cx="828567" cy="0"/>
          </a:xfrm>
          <a:prstGeom prst="line">
            <a:avLst/>
          </a:prstGeom>
          <a:ln w="92075">
            <a:solidFill>
              <a:srgbClr val="BA551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A7EFE996-06A4-6EAC-59B4-EDB591DB1097}"/>
              </a:ext>
            </a:extLst>
          </p:cNvPr>
          <p:cNvCxnSpPr>
            <a:cxnSpLocks/>
          </p:cNvCxnSpPr>
          <p:nvPr/>
        </p:nvCxnSpPr>
        <p:spPr>
          <a:xfrm>
            <a:off x="1427889" y="1693138"/>
            <a:ext cx="457141" cy="0"/>
          </a:xfrm>
          <a:prstGeom prst="line">
            <a:avLst/>
          </a:prstGeom>
          <a:ln w="92075">
            <a:solidFill>
              <a:srgbClr val="BA5511"/>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D24B002-B50F-835B-33BF-58670F1D9C6D}"/>
              </a:ext>
            </a:extLst>
          </p:cNvPr>
          <p:cNvCxnSpPr>
            <a:cxnSpLocks/>
          </p:cNvCxnSpPr>
          <p:nvPr/>
        </p:nvCxnSpPr>
        <p:spPr>
          <a:xfrm>
            <a:off x="1390965" y="2411461"/>
            <a:ext cx="547616" cy="0"/>
          </a:xfrm>
          <a:prstGeom prst="line">
            <a:avLst/>
          </a:prstGeom>
          <a:ln w="92075">
            <a:solidFill>
              <a:srgbClr val="E0866A"/>
            </a:solidFill>
            <a:headEnd type="oval" w="lg" len="lg"/>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70A5E180-0A4D-5F96-F76A-1AC49305047E}"/>
              </a:ext>
            </a:extLst>
          </p:cNvPr>
          <p:cNvCxnSpPr>
            <a:cxnSpLocks/>
          </p:cNvCxnSpPr>
          <p:nvPr/>
        </p:nvCxnSpPr>
        <p:spPr>
          <a:xfrm>
            <a:off x="1157632" y="2922375"/>
            <a:ext cx="980947" cy="0"/>
          </a:xfrm>
          <a:prstGeom prst="line">
            <a:avLst/>
          </a:prstGeom>
          <a:ln w="92075">
            <a:solidFill>
              <a:srgbClr val="E0866A"/>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25FFFAF-D94C-6127-DC9F-8DDDCDCE9C24}"/>
              </a:ext>
            </a:extLst>
          </p:cNvPr>
          <p:cNvCxnSpPr>
            <a:cxnSpLocks/>
          </p:cNvCxnSpPr>
          <p:nvPr/>
        </p:nvCxnSpPr>
        <p:spPr>
          <a:xfrm>
            <a:off x="1059219" y="3533900"/>
            <a:ext cx="1247613" cy="0"/>
          </a:xfrm>
          <a:prstGeom prst="line">
            <a:avLst/>
          </a:prstGeom>
          <a:ln w="92075">
            <a:solidFill>
              <a:srgbClr val="E0866A"/>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FBD0680F-F3C7-A173-A4AB-E0EBF8BF10D8}"/>
              </a:ext>
            </a:extLst>
          </p:cNvPr>
          <p:cNvCxnSpPr>
            <a:cxnSpLocks/>
          </p:cNvCxnSpPr>
          <p:nvPr/>
        </p:nvCxnSpPr>
        <p:spPr>
          <a:xfrm>
            <a:off x="1079062" y="4093329"/>
            <a:ext cx="1171422" cy="0"/>
          </a:xfrm>
          <a:prstGeom prst="line">
            <a:avLst/>
          </a:prstGeom>
          <a:ln w="92075">
            <a:solidFill>
              <a:srgbClr val="E0866A"/>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3CA4637-D056-D0CC-1B65-CDC44A48D0C2}"/>
              </a:ext>
            </a:extLst>
          </p:cNvPr>
          <p:cNvCxnSpPr>
            <a:cxnSpLocks/>
          </p:cNvCxnSpPr>
          <p:nvPr/>
        </p:nvCxnSpPr>
        <p:spPr>
          <a:xfrm>
            <a:off x="1217689" y="4601976"/>
            <a:ext cx="828567" cy="0"/>
          </a:xfrm>
          <a:prstGeom prst="line">
            <a:avLst/>
          </a:prstGeom>
          <a:ln w="92075">
            <a:solidFill>
              <a:srgbClr val="E0866A"/>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1F556A0-12BD-C7E4-A1E2-5CA0141318C6}"/>
              </a:ext>
            </a:extLst>
          </p:cNvPr>
          <p:cNvCxnSpPr>
            <a:cxnSpLocks/>
          </p:cNvCxnSpPr>
          <p:nvPr/>
        </p:nvCxnSpPr>
        <p:spPr>
          <a:xfrm>
            <a:off x="1382652" y="5067486"/>
            <a:ext cx="476188" cy="0"/>
          </a:xfrm>
          <a:prstGeom prst="line">
            <a:avLst/>
          </a:prstGeom>
          <a:ln w="92075">
            <a:solidFill>
              <a:srgbClr val="E0866A"/>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xmlns="" id="{DAA50299-7622-C90C-E8BC-0276F57044EA}"/>
              </a:ext>
            </a:extLst>
          </p:cNvPr>
          <p:cNvSpPr/>
          <p:nvPr/>
        </p:nvSpPr>
        <p:spPr>
          <a:xfrm>
            <a:off x="1598480" y="5278583"/>
            <a:ext cx="184965" cy="1849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34" name="Straight Connector 33">
            <a:extLst>
              <a:ext uri="{FF2B5EF4-FFF2-40B4-BE49-F238E27FC236}">
                <a16:creationId xmlns:a16="http://schemas.microsoft.com/office/drawing/2014/main" xmlns="" id="{8F2E1089-826B-4FD3-1A27-7CCE7BCFA60A}"/>
              </a:ext>
            </a:extLst>
          </p:cNvPr>
          <p:cNvCxnSpPr>
            <a:cxnSpLocks/>
          </p:cNvCxnSpPr>
          <p:nvPr/>
        </p:nvCxnSpPr>
        <p:spPr>
          <a:xfrm>
            <a:off x="1382652" y="5637732"/>
            <a:ext cx="547616" cy="0"/>
          </a:xfrm>
          <a:prstGeom prst="line">
            <a:avLst/>
          </a:prstGeom>
          <a:ln w="92075">
            <a:solidFill>
              <a:srgbClr val="F8CAAD"/>
            </a:solidFill>
            <a:headEnd type="oval" w="lg" len="lg"/>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8F923EA2-651B-DE14-65F6-881114943ABF}"/>
              </a:ext>
            </a:extLst>
          </p:cNvPr>
          <p:cNvCxnSpPr>
            <a:cxnSpLocks/>
          </p:cNvCxnSpPr>
          <p:nvPr/>
        </p:nvCxnSpPr>
        <p:spPr>
          <a:xfrm>
            <a:off x="1176681" y="6065869"/>
            <a:ext cx="985709" cy="0"/>
          </a:xfrm>
          <a:prstGeom prst="line">
            <a:avLst/>
          </a:prstGeom>
          <a:ln w="92075">
            <a:solidFill>
              <a:srgbClr val="F8CAAD"/>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E8B63B0A-EACC-38C0-E143-1110458CB97E}"/>
              </a:ext>
            </a:extLst>
          </p:cNvPr>
          <p:cNvCxnSpPr>
            <a:cxnSpLocks/>
          </p:cNvCxnSpPr>
          <p:nvPr/>
        </p:nvCxnSpPr>
        <p:spPr>
          <a:xfrm>
            <a:off x="1067157" y="6518966"/>
            <a:ext cx="1247613" cy="0"/>
          </a:xfrm>
          <a:prstGeom prst="line">
            <a:avLst/>
          </a:prstGeom>
          <a:ln w="92075">
            <a:solidFill>
              <a:srgbClr val="F8CAAD"/>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xmlns="" id="{BAE627DF-9826-C8EB-5B3C-B618A7F4C553}"/>
              </a:ext>
            </a:extLst>
          </p:cNvPr>
          <p:cNvGrpSpPr/>
          <p:nvPr/>
        </p:nvGrpSpPr>
        <p:grpSpPr>
          <a:xfrm>
            <a:off x="3724260" y="763601"/>
            <a:ext cx="7400583" cy="769023"/>
            <a:chOff x="18483210" y="1503185"/>
            <a:chExt cx="4466279" cy="1538247"/>
          </a:xfrm>
        </p:grpSpPr>
        <p:sp>
          <p:nvSpPr>
            <p:cNvPr id="38" name="TextBox 37">
              <a:extLst>
                <a:ext uri="{FF2B5EF4-FFF2-40B4-BE49-F238E27FC236}">
                  <a16:creationId xmlns:a16="http://schemas.microsoft.com/office/drawing/2014/main" xmlns="" id="{C7CD62A4-AC8A-AC50-CE1B-2BEB8E18F389}"/>
                </a:ext>
              </a:extLst>
            </p:cNvPr>
            <p:cNvSpPr txBox="1"/>
            <p:nvPr/>
          </p:nvSpPr>
          <p:spPr>
            <a:xfrm>
              <a:off x="18483210" y="1503185"/>
              <a:ext cx="293061" cy="1107885"/>
            </a:xfrm>
            <a:prstGeom prst="rect">
              <a:avLst/>
            </a:prstGeom>
            <a:noFill/>
          </p:spPr>
          <p:txBody>
            <a:bodyPr wrap="none" rtlCol="0">
              <a:spAutoFit/>
            </a:bodyPr>
            <a:lstStyle/>
            <a:p>
              <a:r>
                <a:rPr lang="en-US" sz="2999"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1</a:t>
              </a:r>
            </a:p>
          </p:txBody>
        </p:sp>
        <p:sp>
          <p:nvSpPr>
            <p:cNvPr id="39" name="TextBox 38">
              <a:extLst>
                <a:ext uri="{FF2B5EF4-FFF2-40B4-BE49-F238E27FC236}">
                  <a16:creationId xmlns:a16="http://schemas.microsoft.com/office/drawing/2014/main" xmlns="" id="{40BF007D-DFAF-2114-ADD7-E3829D10ED1B}"/>
                </a:ext>
              </a:extLst>
            </p:cNvPr>
            <p:cNvSpPr txBox="1"/>
            <p:nvPr/>
          </p:nvSpPr>
          <p:spPr>
            <a:xfrm>
              <a:off x="19840528" y="1625475"/>
              <a:ext cx="3108961" cy="1415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rPr>
                <a:t>T</a:t>
              </a:r>
              <a:r>
                <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ranslationally impactful mechanisms in </a:t>
              </a:r>
              <a:r>
                <a:rPr lang="en-US" sz="20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melanomagenesis</a:t>
              </a:r>
              <a:r>
                <a:rPr lang="en-US" sz="2000" dirty="0">
                  <a:solidFill>
                    <a:schemeClr val="bg1"/>
                  </a:solidFill>
                  <a:latin typeface="Calibri" panose="020F0502020204030204" pitchFamily="34" charset="0"/>
                  <a:ea typeface="Calibri" panose="020F0502020204030204" pitchFamily="34" charset="0"/>
                  <a:cs typeface="Arial" panose="020B0604020202020204" pitchFamily="34" charset="0"/>
                </a:rPr>
                <a:t>;</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xmlns="" id="{82C0F001-4272-E096-7F02-989A6715A3B9}"/>
              </a:ext>
            </a:extLst>
          </p:cNvPr>
          <p:cNvGrpSpPr/>
          <p:nvPr/>
        </p:nvGrpSpPr>
        <p:grpSpPr>
          <a:xfrm>
            <a:off x="3759795" y="2260308"/>
            <a:ext cx="7372985" cy="1384576"/>
            <a:chOff x="18508970" y="1503185"/>
            <a:chExt cx="4440518" cy="2769513"/>
          </a:xfrm>
        </p:grpSpPr>
        <p:sp>
          <p:nvSpPr>
            <p:cNvPr id="41" name="TextBox 40">
              <a:extLst>
                <a:ext uri="{FF2B5EF4-FFF2-40B4-BE49-F238E27FC236}">
                  <a16:creationId xmlns:a16="http://schemas.microsoft.com/office/drawing/2014/main" xmlns="" id="{A4EBC8AE-12F4-6172-0C89-0C2AFAFB908E}"/>
                </a:ext>
              </a:extLst>
            </p:cNvPr>
            <p:cNvSpPr txBox="1"/>
            <p:nvPr/>
          </p:nvSpPr>
          <p:spPr>
            <a:xfrm>
              <a:off x="18508970" y="1503185"/>
              <a:ext cx="293061" cy="1107885"/>
            </a:xfrm>
            <a:prstGeom prst="rect">
              <a:avLst/>
            </a:prstGeom>
            <a:noFill/>
          </p:spPr>
          <p:txBody>
            <a:bodyPr wrap="none" rtlCol="0">
              <a:spAutoFit/>
            </a:bodyPr>
            <a:lstStyle/>
            <a:p>
              <a:r>
                <a:rPr lang="en-US" sz="2999"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2</a:t>
              </a:r>
            </a:p>
          </p:txBody>
        </p:sp>
        <p:sp>
          <p:nvSpPr>
            <p:cNvPr id="42" name="TextBox 41">
              <a:extLst>
                <a:ext uri="{FF2B5EF4-FFF2-40B4-BE49-F238E27FC236}">
                  <a16:creationId xmlns:a16="http://schemas.microsoft.com/office/drawing/2014/main" xmlns="" id="{411A90CD-A49A-F1D8-72B9-B85BA59C7807}"/>
                </a:ext>
              </a:extLst>
            </p:cNvPr>
            <p:cNvSpPr txBox="1"/>
            <p:nvPr/>
          </p:nvSpPr>
          <p:spPr>
            <a:xfrm>
              <a:off x="19840527" y="1625475"/>
              <a:ext cx="3108961" cy="2647223"/>
            </a:xfrm>
            <a:prstGeom prst="rect">
              <a:avLst/>
            </a:prstGeom>
            <a:noFill/>
          </p:spPr>
          <p:txBody>
            <a:bodyPr wrap="square" rtlCol="0">
              <a:spAutoFit/>
            </a:bodyPr>
            <a:lstStyle/>
            <a:p>
              <a:pPr>
                <a:defRPr/>
              </a:pPr>
              <a:r>
                <a:rPr lang="en-US" sz="2000" dirty="0">
                  <a:solidFill>
                    <a:schemeClr val="bg1"/>
                  </a:solidFill>
                  <a:latin typeface="Calibri" panose="020F0502020204030204" pitchFamily="34" charset="0"/>
                  <a:cs typeface="Arial" panose="020B0604020202020204" pitchFamily="34" charset="0"/>
                </a:rPr>
                <a:t>Different skin colors: we widen the resolution spectrum to various forms of melanoma </a:t>
              </a:r>
            </a:p>
            <a:p>
              <a:pPr>
                <a:defRPr/>
              </a:pPr>
              <a:r>
                <a:rPr lang="en-US" sz="2000" dirty="0">
                  <a:solidFill>
                    <a:schemeClr val="bg1"/>
                  </a:solidFill>
                  <a:latin typeface="Calibri" panose="020F0502020204030204" pitchFamily="34" charset="0"/>
                  <a:cs typeface="Arial" panose="020B0604020202020204" pitchFamily="34" charset="0"/>
                </a:rPr>
                <a:t>and gain a better understanding of those origins;</a:t>
              </a:r>
            </a:p>
          </p:txBody>
        </p:sp>
      </p:grpSp>
      <p:grpSp>
        <p:nvGrpSpPr>
          <p:cNvPr id="43" name="Group 42">
            <a:extLst>
              <a:ext uri="{FF2B5EF4-FFF2-40B4-BE49-F238E27FC236}">
                <a16:creationId xmlns:a16="http://schemas.microsoft.com/office/drawing/2014/main" xmlns="" id="{C6DF53F3-ADE8-5315-7EFF-7CB3A722B2F0}"/>
              </a:ext>
            </a:extLst>
          </p:cNvPr>
          <p:cNvGrpSpPr/>
          <p:nvPr/>
        </p:nvGrpSpPr>
        <p:grpSpPr>
          <a:xfrm>
            <a:off x="3759796" y="4033949"/>
            <a:ext cx="6984813" cy="1015663"/>
            <a:chOff x="18508965" y="2057127"/>
            <a:chExt cx="5063296" cy="2031590"/>
          </a:xfrm>
        </p:grpSpPr>
        <p:sp>
          <p:nvSpPr>
            <p:cNvPr id="44" name="TextBox 43">
              <a:extLst>
                <a:ext uri="{FF2B5EF4-FFF2-40B4-BE49-F238E27FC236}">
                  <a16:creationId xmlns:a16="http://schemas.microsoft.com/office/drawing/2014/main" xmlns="" id="{FCAB6D1D-7BD2-F92E-3CC8-65ACF9DAC82B}"/>
                </a:ext>
              </a:extLst>
            </p:cNvPr>
            <p:cNvSpPr txBox="1"/>
            <p:nvPr/>
          </p:nvSpPr>
          <p:spPr>
            <a:xfrm>
              <a:off x="18508965" y="2081074"/>
              <a:ext cx="293061" cy="1107884"/>
            </a:xfrm>
            <a:prstGeom prst="rect">
              <a:avLst/>
            </a:prstGeom>
            <a:noFill/>
          </p:spPr>
          <p:txBody>
            <a:bodyPr wrap="none" rtlCol="0">
              <a:spAutoFit/>
            </a:bodyPr>
            <a:lstStyle/>
            <a:p>
              <a:r>
                <a:rPr lang="en-US" sz="2999"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3</a:t>
              </a:r>
            </a:p>
          </p:txBody>
        </p:sp>
        <p:sp>
          <p:nvSpPr>
            <p:cNvPr id="45" name="TextBox 44">
              <a:extLst>
                <a:ext uri="{FF2B5EF4-FFF2-40B4-BE49-F238E27FC236}">
                  <a16:creationId xmlns:a16="http://schemas.microsoft.com/office/drawing/2014/main" xmlns="" id="{54B7B457-ADB0-DC05-5EE4-7B8567D74647}"/>
                </a:ext>
              </a:extLst>
            </p:cNvPr>
            <p:cNvSpPr txBox="1"/>
            <p:nvPr/>
          </p:nvSpPr>
          <p:spPr>
            <a:xfrm>
              <a:off x="20111650" y="2057127"/>
              <a:ext cx="3460611" cy="2031590"/>
            </a:xfrm>
            <a:prstGeom prst="rect">
              <a:avLst/>
            </a:prstGeom>
            <a:noFill/>
          </p:spPr>
          <p:txBody>
            <a:bodyPr wrap="square" rtlCol="0">
              <a:spAutoFit/>
            </a:bodyPr>
            <a:lstStyle/>
            <a:p>
              <a:pPr algn="just"/>
              <a:r>
                <a:rPr lang="en-US" sz="2000" dirty="0">
                  <a:solidFill>
                    <a:schemeClr val="bg1"/>
                  </a:solidFill>
                  <a:latin typeface="Calibri" panose="020F0502020204030204" pitchFamily="34" charset="0"/>
                  <a:cs typeface="Arial" panose="020B0604020202020204" pitchFamily="34" charset="0"/>
                </a:rPr>
                <a:t>Our findings: early detection and more personalized prognosis.</a:t>
              </a:r>
            </a:p>
            <a:p>
              <a:pPr algn="just"/>
              <a:r>
                <a:rPr lang="en-US" sz="2000" dirty="0">
                  <a:solidFill>
                    <a:schemeClr val="bg1"/>
                  </a:solidFill>
                  <a:latin typeface="Calibri" panose="020F0502020204030204" pitchFamily="34" charset="0"/>
                  <a:cs typeface="Arial" panose="020B0604020202020204" pitchFamily="34" charset="0"/>
                </a:rPr>
                <a:t> </a:t>
              </a:r>
            </a:p>
          </p:txBody>
        </p:sp>
      </p:grpSp>
      <p:pic>
        <p:nvPicPr>
          <p:cNvPr id="52" name="Audio 51">
            <a:hlinkClick r:id="" action="ppaction://media"/>
            <a:extLst>
              <a:ext uri="{FF2B5EF4-FFF2-40B4-BE49-F238E27FC236}">
                <a16:creationId xmlns:a16="http://schemas.microsoft.com/office/drawing/2014/main" xmlns="" id="{FA0E4606-DBFD-AA7D-426A-1C4B619A21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92440182"/>
      </p:ext>
    </p:extLst>
  </p:cSld>
  <p:clrMapOvr>
    <a:masterClrMapping/>
  </p:clrMapOvr>
  <p:transition spd="slow" advTm="3631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par>
                                <p:cTn id="7" presetID="2" presetClass="entr" presetSubtype="4" decel="10000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additive="base">
                                        <p:cTn id="9" dur="1000" fill="hold"/>
                                        <p:tgtEl>
                                          <p:spTgt spid="22"/>
                                        </p:tgtEl>
                                        <p:attrNameLst>
                                          <p:attrName>ppt_x</p:attrName>
                                        </p:attrNameLst>
                                      </p:cBhvr>
                                      <p:tavLst>
                                        <p:tav tm="0">
                                          <p:val>
                                            <p:strVal val="#ppt_x"/>
                                          </p:val>
                                        </p:tav>
                                        <p:tav tm="100000">
                                          <p:val>
                                            <p:strVal val="#ppt_x"/>
                                          </p:val>
                                        </p:tav>
                                      </p:tavLst>
                                    </p:anim>
                                    <p:anim calcmode="lin" valueType="num">
                                      <p:cBhvr additive="base">
                                        <p:cTn id="10" dur="1000" fill="hold"/>
                                        <p:tgtEl>
                                          <p:spTgt spid="22"/>
                                        </p:tgtEl>
                                        <p:attrNameLst>
                                          <p:attrName>ppt_y</p:attrName>
                                        </p:attrNameLst>
                                      </p:cBhvr>
                                      <p:tavLst>
                                        <p:tav tm="0">
                                          <p:val>
                                            <p:strVal val="1+#ppt_h/2"/>
                                          </p:val>
                                        </p:tav>
                                        <p:tav tm="100000">
                                          <p:val>
                                            <p:strVal val="#ppt_y"/>
                                          </p:val>
                                        </p:tav>
                                      </p:tavLst>
                                    </p:anim>
                                  </p:childTnLst>
                                </p:cTn>
                              </p:par>
                              <p:par>
                                <p:cTn id="11" presetID="2" presetClass="entr" presetSubtype="4" decel="100000" fill="hold" grpId="0" nodeType="withEffect">
                                  <p:stCondLst>
                                    <p:cond delay="10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20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1000" fill="hold"/>
                                        <p:tgtEl>
                                          <p:spTgt spid="24"/>
                                        </p:tgtEl>
                                        <p:attrNameLst>
                                          <p:attrName>ppt_x</p:attrName>
                                        </p:attrNameLst>
                                      </p:cBhvr>
                                      <p:tavLst>
                                        <p:tav tm="0">
                                          <p:val>
                                            <p:strVal val="#ppt_x"/>
                                          </p:val>
                                        </p:tav>
                                        <p:tav tm="100000">
                                          <p:val>
                                            <p:strVal val="#ppt_x"/>
                                          </p:val>
                                        </p:tav>
                                      </p:tavLst>
                                    </p:anim>
                                    <p:anim calcmode="lin" valueType="num">
                                      <p:cBhvr additive="base">
                                        <p:cTn id="18" dur="10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30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000" fill="hold"/>
                                        <p:tgtEl>
                                          <p:spTgt spid="25"/>
                                        </p:tgtEl>
                                        <p:attrNameLst>
                                          <p:attrName>ppt_x</p:attrName>
                                        </p:attrNameLst>
                                      </p:cBhvr>
                                      <p:tavLst>
                                        <p:tav tm="0">
                                          <p:val>
                                            <p:strVal val="#ppt_x"/>
                                          </p:val>
                                        </p:tav>
                                        <p:tav tm="100000">
                                          <p:val>
                                            <p:strVal val="#ppt_x"/>
                                          </p:val>
                                        </p:tav>
                                      </p:tavLst>
                                    </p:anim>
                                    <p:anim calcmode="lin" valueType="num">
                                      <p:cBhvr additive="base">
                                        <p:cTn id="22" dur="10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4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ppt_x"/>
                                          </p:val>
                                        </p:tav>
                                        <p:tav tm="100000">
                                          <p:val>
                                            <p:strVal val="#ppt_x"/>
                                          </p:val>
                                        </p:tav>
                                      </p:tavLst>
                                    </p:anim>
                                    <p:anim calcmode="lin" valueType="num">
                                      <p:cBhvr additive="base">
                                        <p:cTn id="26" dur="10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000" fill="hold"/>
                                        <p:tgtEl>
                                          <p:spTgt spid="27"/>
                                        </p:tgtEl>
                                        <p:attrNameLst>
                                          <p:attrName>ppt_x</p:attrName>
                                        </p:attrNameLst>
                                      </p:cBhvr>
                                      <p:tavLst>
                                        <p:tav tm="0">
                                          <p:val>
                                            <p:strVal val="#ppt_x"/>
                                          </p:val>
                                        </p:tav>
                                        <p:tav tm="100000">
                                          <p:val>
                                            <p:strVal val="#ppt_x"/>
                                          </p:val>
                                        </p:tav>
                                      </p:tavLst>
                                    </p:anim>
                                    <p:anim calcmode="lin" valueType="num">
                                      <p:cBhvr additive="base">
                                        <p:cTn id="30" dur="10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60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1000" fill="hold"/>
                                        <p:tgtEl>
                                          <p:spTgt spid="28"/>
                                        </p:tgtEl>
                                        <p:attrNameLst>
                                          <p:attrName>ppt_x</p:attrName>
                                        </p:attrNameLst>
                                      </p:cBhvr>
                                      <p:tavLst>
                                        <p:tav tm="0">
                                          <p:val>
                                            <p:strVal val="#ppt_x"/>
                                          </p:val>
                                        </p:tav>
                                        <p:tav tm="100000">
                                          <p:val>
                                            <p:strVal val="#ppt_x"/>
                                          </p:val>
                                        </p:tav>
                                      </p:tavLst>
                                    </p:anim>
                                    <p:anim calcmode="lin" valueType="num">
                                      <p:cBhvr additive="base">
                                        <p:cTn id="34" dur="100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70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1000" fill="hold"/>
                                        <p:tgtEl>
                                          <p:spTgt spid="29"/>
                                        </p:tgtEl>
                                        <p:attrNameLst>
                                          <p:attrName>ppt_x</p:attrName>
                                        </p:attrNameLst>
                                      </p:cBhvr>
                                      <p:tavLst>
                                        <p:tav tm="0">
                                          <p:val>
                                            <p:strVal val="#ppt_x"/>
                                          </p:val>
                                        </p:tav>
                                        <p:tav tm="100000">
                                          <p:val>
                                            <p:strVal val="#ppt_x"/>
                                          </p:val>
                                        </p:tav>
                                      </p:tavLst>
                                    </p:anim>
                                    <p:anim calcmode="lin" valueType="num">
                                      <p:cBhvr additive="base">
                                        <p:cTn id="38" dur="10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80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1000" fill="hold"/>
                                        <p:tgtEl>
                                          <p:spTgt spid="30"/>
                                        </p:tgtEl>
                                        <p:attrNameLst>
                                          <p:attrName>ppt_x</p:attrName>
                                        </p:attrNameLst>
                                      </p:cBhvr>
                                      <p:tavLst>
                                        <p:tav tm="0">
                                          <p:val>
                                            <p:strVal val="#ppt_x"/>
                                          </p:val>
                                        </p:tav>
                                        <p:tav tm="100000">
                                          <p:val>
                                            <p:strVal val="#ppt_x"/>
                                          </p:val>
                                        </p:tav>
                                      </p:tavLst>
                                    </p:anim>
                                    <p:anim calcmode="lin" valueType="num">
                                      <p:cBhvr additive="base">
                                        <p:cTn id="42" dur="1000" fill="hold"/>
                                        <p:tgtEl>
                                          <p:spTgt spid="30"/>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90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1000" fill="hold"/>
                                        <p:tgtEl>
                                          <p:spTgt spid="31"/>
                                        </p:tgtEl>
                                        <p:attrNameLst>
                                          <p:attrName>ppt_x</p:attrName>
                                        </p:attrNameLst>
                                      </p:cBhvr>
                                      <p:tavLst>
                                        <p:tav tm="0">
                                          <p:val>
                                            <p:strVal val="#ppt_x"/>
                                          </p:val>
                                        </p:tav>
                                        <p:tav tm="100000">
                                          <p:val>
                                            <p:strVal val="#ppt_x"/>
                                          </p:val>
                                        </p:tav>
                                      </p:tavLst>
                                    </p:anim>
                                    <p:anim calcmode="lin" valueType="num">
                                      <p:cBhvr additive="base">
                                        <p:cTn id="46" dur="1000" fill="hold"/>
                                        <p:tgtEl>
                                          <p:spTgt spid="31"/>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100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1+#ppt_h/2"/>
                                          </p:val>
                                        </p:tav>
                                        <p:tav tm="100000">
                                          <p:val>
                                            <p:strVal val="#ppt_y"/>
                                          </p:val>
                                        </p:tav>
                                      </p:tavLst>
                                    </p:anim>
                                  </p:childTnLst>
                                </p:cTn>
                              </p:par>
                              <p:par>
                                <p:cTn id="51" presetID="2" presetClass="entr" presetSubtype="4" decel="100000" fill="hold" grpId="0" nodeType="withEffect">
                                  <p:stCondLst>
                                    <p:cond delay="180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1000" fill="hold"/>
                                        <p:tgtEl>
                                          <p:spTgt spid="33"/>
                                        </p:tgtEl>
                                        <p:attrNameLst>
                                          <p:attrName>ppt_x</p:attrName>
                                        </p:attrNameLst>
                                      </p:cBhvr>
                                      <p:tavLst>
                                        <p:tav tm="0">
                                          <p:val>
                                            <p:strVal val="#ppt_x"/>
                                          </p:val>
                                        </p:tav>
                                        <p:tav tm="100000">
                                          <p:val>
                                            <p:strVal val="#ppt_x"/>
                                          </p:val>
                                        </p:tav>
                                      </p:tavLst>
                                    </p:anim>
                                    <p:anim calcmode="lin" valueType="num">
                                      <p:cBhvr additive="base">
                                        <p:cTn id="54" dur="1000" fill="hold"/>
                                        <p:tgtEl>
                                          <p:spTgt spid="33"/>
                                        </p:tgtEl>
                                        <p:attrNameLst>
                                          <p:attrName>ppt_y</p:attrName>
                                        </p:attrNameLst>
                                      </p:cBhvr>
                                      <p:tavLst>
                                        <p:tav tm="0">
                                          <p:val>
                                            <p:strVal val="1+#ppt_h/2"/>
                                          </p:val>
                                        </p:tav>
                                        <p:tav tm="100000">
                                          <p:val>
                                            <p:strVal val="#ppt_y"/>
                                          </p:val>
                                        </p:tav>
                                      </p:tavLst>
                                    </p:anim>
                                  </p:childTnLst>
                                </p:cTn>
                              </p:par>
                              <p:par>
                                <p:cTn id="55" presetID="2" presetClass="entr" presetSubtype="4" decel="100000" fill="hold" nodeType="withEffect">
                                  <p:stCondLst>
                                    <p:cond delay="190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1000" fill="hold"/>
                                        <p:tgtEl>
                                          <p:spTgt spid="34"/>
                                        </p:tgtEl>
                                        <p:attrNameLst>
                                          <p:attrName>ppt_x</p:attrName>
                                        </p:attrNameLst>
                                      </p:cBhvr>
                                      <p:tavLst>
                                        <p:tav tm="0">
                                          <p:val>
                                            <p:strVal val="#ppt_x"/>
                                          </p:val>
                                        </p:tav>
                                        <p:tav tm="100000">
                                          <p:val>
                                            <p:strVal val="#ppt_x"/>
                                          </p:val>
                                        </p:tav>
                                      </p:tavLst>
                                    </p:anim>
                                    <p:anim calcmode="lin" valueType="num">
                                      <p:cBhvr additive="base">
                                        <p:cTn id="58" dur="10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decel="100000" fill="hold" nodeType="withEffect">
                                  <p:stCondLst>
                                    <p:cond delay="200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1000" fill="hold"/>
                                        <p:tgtEl>
                                          <p:spTgt spid="35"/>
                                        </p:tgtEl>
                                        <p:attrNameLst>
                                          <p:attrName>ppt_x</p:attrName>
                                        </p:attrNameLst>
                                      </p:cBhvr>
                                      <p:tavLst>
                                        <p:tav tm="0">
                                          <p:val>
                                            <p:strVal val="#ppt_x"/>
                                          </p:val>
                                        </p:tav>
                                        <p:tav tm="100000">
                                          <p:val>
                                            <p:strVal val="#ppt_x"/>
                                          </p:val>
                                        </p:tav>
                                      </p:tavLst>
                                    </p:anim>
                                    <p:anim calcmode="lin" valueType="num">
                                      <p:cBhvr additive="base">
                                        <p:cTn id="62" dur="1000" fill="hold"/>
                                        <p:tgtEl>
                                          <p:spTgt spid="35"/>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210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1000" fill="hold"/>
                                        <p:tgtEl>
                                          <p:spTgt spid="36"/>
                                        </p:tgtEl>
                                        <p:attrNameLst>
                                          <p:attrName>ppt_x</p:attrName>
                                        </p:attrNameLst>
                                      </p:cBhvr>
                                      <p:tavLst>
                                        <p:tav tm="0">
                                          <p:val>
                                            <p:strVal val="#ppt_x"/>
                                          </p:val>
                                        </p:tav>
                                        <p:tav tm="100000">
                                          <p:val>
                                            <p:strVal val="#ppt_x"/>
                                          </p:val>
                                        </p:tav>
                                      </p:tavLst>
                                    </p:anim>
                                    <p:anim calcmode="lin" valueType="num">
                                      <p:cBhvr additive="base">
                                        <p:cTn id="66" dur="1000" fill="hold"/>
                                        <p:tgtEl>
                                          <p:spTgt spid="36"/>
                                        </p:tgtEl>
                                        <p:attrNameLst>
                                          <p:attrName>ppt_y</p:attrName>
                                        </p:attrNameLst>
                                      </p:cBhvr>
                                      <p:tavLst>
                                        <p:tav tm="0">
                                          <p:val>
                                            <p:strVal val="1+#ppt_h/2"/>
                                          </p:val>
                                        </p:tav>
                                        <p:tav tm="100000">
                                          <p:val>
                                            <p:strVal val="#ppt_y"/>
                                          </p:val>
                                        </p:tav>
                                      </p:tavLst>
                                    </p:anim>
                                  </p:childTnLst>
                                </p:cTn>
                              </p:par>
                              <p:par>
                                <p:cTn id="67" presetID="10" presetClass="entr" presetSubtype="0" fill="hold" nodeType="withEffect">
                                  <p:stCondLst>
                                    <p:cond delay="6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300"/>
                                        <p:tgtEl>
                                          <p:spTgt spid="37"/>
                                        </p:tgtEl>
                                      </p:cBhvr>
                                    </p:animEffect>
                                  </p:childTnLst>
                                </p:cTn>
                              </p:par>
                              <p:par>
                                <p:cTn id="70" presetID="10" presetClass="entr" presetSubtype="0" fill="hold" nodeType="withEffect">
                                  <p:stCondLst>
                                    <p:cond delay="12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300"/>
                                        <p:tgtEl>
                                          <p:spTgt spid="40"/>
                                        </p:tgtEl>
                                      </p:cBhvr>
                                    </p:animEffect>
                                  </p:childTnLst>
                                </p:cTn>
                              </p:par>
                              <p:par>
                                <p:cTn id="73" presetID="10" presetClass="entr" presetSubtype="0" fill="hold" nodeType="withEffect">
                                  <p:stCondLst>
                                    <p:cond delay="180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3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6" fill="hold" display="0">
                  <p:stCondLst>
                    <p:cond delay="indefinite"/>
                  </p:stCondLst>
                  <p:endCondLst>
                    <p:cond evt="onStopAudio" delay="0">
                      <p:tgtEl>
                        <p:sldTgt/>
                      </p:tgtEl>
                    </p:cond>
                  </p:endCondLst>
                </p:cTn>
                <p:tgtEl>
                  <p:spTgt spid="52"/>
                </p:tgtEl>
              </p:cMediaNode>
            </p:audio>
          </p:childTnLst>
        </p:cTn>
      </p:par>
    </p:tnLst>
    <p:bldLst>
      <p:bldP spid="23" grpId="0" animBg="1"/>
      <p:bldP spid="33" grpId="0" animBg="1"/>
    </p:bldLst>
  </p:timing>
  <p:extLst mod="1">
    <p:ext uri="{3A86A75C-4F4B-4683-9AE1-C65F6400EC91}">
      <p14:laserTraceLst xmlns:p14="http://schemas.microsoft.com/office/powerpoint/2010/main">
        <p14:tracePtLst>
          <p14:tracePt t="9968" x="9999663" y="1524000"/>
          <p14:tracePt t="10021" x="9939338" y="2049463"/>
          <p14:tracePt t="10022" x="9939338" y="2082800"/>
          <p14:tracePt t="10077" x="9939338" y="2362200"/>
          <p14:tracePt t="10079" x="9939338" y="2395538"/>
          <p14:tracePt t="10136" x="9939338" y="2489200"/>
          <p14:tracePt t="10192" x="9939338" y="2540000"/>
          <p14:tracePt t="10193" x="9956800" y="2557463"/>
          <p14:tracePt t="10254" x="9956800" y="2649538"/>
          <p14:tracePt t="10317" x="9999663" y="2717800"/>
          <p14:tracePt t="10378" x="10015538" y="2760663"/>
          <p14:tracePt t="10434" x="10050463" y="2811463"/>
          <p14:tracePt t="10492" x="10083800" y="2827338"/>
          <p14:tracePt t="10546" x="10083800" y="2844800"/>
          <p14:tracePt t="10642" x="10083800" y="2827338"/>
          <p14:tracePt t="23457" x="10083800" y="2887663"/>
          <p14:tracePt t="23521" x="9956800" y="3192463"/>
          <p14:tracePt t="23587" x="9872663" y="3538538"/>
          <p14:tracePt t="23658" x="9829800" y="3792538"/>
          <p14:tracePt t="23726" x="9796463" y="3937000"/>
          <p14:tracePt t="23800" x="9796463" y="4013200"/>
          <p14:tracePt t="23871" x="9796463" y="4064000"/>
          <p14:tracePt t="23946" x="9796463" y="4173538"/>
          <p14:tracePt t="24019" x="9796463" y="4208463"/>
          <p14:tracePt t="35436" x="9812338" y="4140200"/>
          <p14:tracePt t="35492" x="10126663" y="3606800"/>
          <p14:tracePt t="35493" x="10193338" y="3462338"/>
          <p14:tracePt t="35556" x="11049000" y="1955800"/>
          <p14:tracePt t="35557" x="11176000" y="1744663"/>
          <p14:tracePt t="35626" x="11988800" y="3048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40F9E898-81B5-AA6D-8BF1-F39E39D29CDE}"/>
              </a:ext>
            </a:extLst>
          </p:cNvPr>
          <p:cNvSpPr/>
          <p:nvPr/>
        </p:nvSpPr>
        <p:spPr>
          <a:xfrm>
            <a:off x="-172016" y="869133"/>
            <a:ext cx="452673" cy="528230"/>
          </a:xfrm>
          <a:prstGeom prst="rect">
            <a:avLst/>
          </a:prstGeom>
          <a:solidFill>
            <a:srgbClr val="2B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xmlns="" id="{DA988BFB-03E6-D26C-8A16-322137891227}"/>
              </a:ext>
            </a:extLst>
          </p:cNvPr>
          <p:cNvSpPr/>
          <p:nvPr/>
        </p:nvSpPr>
        <p:spPr>
          <a:xfrm>
            <a:off x="6850691" y="3061252"/>
            <a:ext cx="2950688" cy="3039667"/>
          </a:xfrm>
          <a:prstGeom prst="ellipse">
            <a:avLst/>
          </a:prstGeom>
          <a:solidFill>
            <a:srgbClr val="E8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miley Face 5">
            <a:extLst>
              <a:ext uri="{FF2B5EF4-FFF2-40B4-BE49-F238E27FC236}">
                <a16:creationId xmlns:a16="http://schemas.microsoft.com/office/drawing/2014/main" xmlns="" id="{CF430C41-8F80-FE61-B9B2-46E30B7E2FFE}"/>
              </a:ext>
            </a:extLst>
          </p:cNvPr>
          <p:cNvSpPr/>
          <p:nvPr/>
        </p:nvSpPr>
        <p:spPr>
          <a:xfrm>
            <a:off x="1519336" y="5270384"/>
            <a:ext cx="287338" cy="288925"/>
          </a:xfrm>
          <a:prstGeom prst="smileyFace">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1800" dirty="0">
              <a:solidFill>
                <a:srgbClr val="000000"/>
              </a:solidFill>
              <a:cs typeface="Arial" panose="020B0604020202020204" pitchFamily="34" charset="0"/>
            </a:endParaRPr>
          </a:p>
        </p:txBody>
      </p:sp>
      <p:pic>
        <p:nvPicPr>
          <p:cNvPr id="9" name="Imagem 18" descr="Texto&#10;&#10;Descrição gerada automaticamente">
            <a:extLst>
              <a:ext uri="{FF2B5EF4-FFF2-40B4-BE49-F238E27FC236}">
                <a16:creationId xmlns:a16="http://schemas.microsoft.com/office/drawing/2014/main" xmlns="" id="{7DAA7F4B-C7D6-20E3-3C2F-5AE8677424A7}"/>
              </a:ext>
            </a:extLst>
          </p:cNvPr>
          <p:cNvPicPr>
            <a:picLocks noChangeAspect="1"/>
          </p:cNvPicPr>
          <p:nvPr/>
        </p:nvPicPr>
        <p:blipFill>
          <a:blip r:embed="rId5"/>
          <a:stretch>
            <a:fillRect/>
          </a:stretch>
        </p:blipFill>
        <p:spPr>
          <a:xfrm>
            <a:off x="283466" y="234828"/>
            <a:ext cx="2768337" cy="930946"/>
          </a:xfrm>
          <a:prstGeom prst="rect">
            <a:avLst/>
          </a:prstGeom>
        </p:spPr>
      </p:pic>
      <p:sp>
        <p:nvSpPr>
          <p:cNvPr id="10" name="TextBox 5">
            <a:extLst>
              <a:ext uri="{FF2B5EF4-FFF2-40B4-BE49-F238E27FC236}">
                <a16:creationId xmlns:a16="http://schemas.microsoft.com/office/drawing/2014/main" xmlns="" id="{9E26F8E1-CB4B-B6EA-1FB5-818AFF6F6084}"/>
              </a:ext>
            </a:extLst>
          </p:cNvPr>
          <p:cNvSpPr txBox="1">
            <a:spLocks noChangeArrowheads="1"/>
          </p:cNvSpPr>
          <p:nvPr/>
        </p:nvSpPr>
        <p:spPr bwMode="auto">
          <a:xfrm>
            <a:off x="-19518" y="5206268"/>
            <a:ext cx="558964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chemeClr val="bg1"/>
                </a:solidFill>
              </a:rPr>
              <a:t>Special Thanks </a:t>
            </a:r>
          </a:p>
          <a:p>
            <a:pPr>
              <a:spcBef>
                <a:spcPct val="0"/>
              </a:spcBef>
              <a:buFontTx/>
              <a:buNone/>
            </a:pPr>
            <a:endParaRPr lang="en-US" altLang="en-US" sz="1800" b="1" dirty="0"/>
          </a:p>
          <a:p>
            <a:pPr>
              <a:spcBef>
                <a:spcPct val="0"/>
              </a:spcBef>
              <a:buFontTx/>
              <a:buNone/>
            </a:pPr>
            <a:r>
              <a:rPr lang="en-US" altLang="en-US" sz="1600" dirty="0">
                <a:solidFill>
                  <a:schemeClr val="bg1"/>
                </a:solidFill>
              </a:rPr>
              <a:t>All patients with melanoma included in this work</a:t>
            </a:r>
            <a:endParaRPr lang="en-US" altLang="en-US" sz="1800" dirty="0">
              <a:solidFill>
                <a:schemeClr val="bg1"/>
              </a:solidFill>
            </a:endParaRPr>
          </a:p>
        </p:txBody>
      </p:sp>
      <p:pic>
        <p:nvPicPr>
          <p:cNvPr id="11" name="Espaço Reservado para Imagem 63" descr="Interface gráfica do usuário, Texto, Aplicativo, Teams&#10;&#10;Descrição gerada automaticamente">
            <a:extLst>
              <a:ext uri="{FF2B5EF4-FFF2-40B4-BE49-F238E27FC236}">
                <a16:creationId xmlns:a16="http://schemas.microsoft.com/office/drawing/2014/main" xmlns="" id="{BD38BDE9-9E6A-641E-B08A-483F45C5B97D}"/>
              </a:ext>
            </a:extLst>
          </p:cNvPr>
          <p:cNvPicPr>
            <a:picLocks noChangeAspect="1"/>
          </p:cNvPicPr>
          <p:nvPr/>
        </p:nvPicPr>
        <p:blipFill>
          <a:blip r:embed="rId6"/>
          <a:srcRect l="12489" r="12489"/>
          <a:stretch>
            <a:fillRect/>
          </a:stretch>
        </p:blipFill>
        <p:spPr>
          <a:xfrm>
            <a:off x="3051803" y="2241644"/>
            <a:ext cx="2604518" cy="2670461"/>
          </a:xfrm>
          <a:prstGeom prst="rect">
            <a:avLst/>
          </a:prstGeom>
        </p:spPr>
      </p:pic>
      <p:sp>
        <p:nvSpPr>
          <p:cNvPr id="12" name="Freeform 5">
            <a:extLst>
              <a:ext uri="{FF2B5EF4-FFF2-40B4-BE49-F238E27FC236}">
                <a16:creationId xmlns:a16="http://schemas.microsoft.com/office/drawing/2014/main" xmlns="" id="{113AE4DB-C94F-7117-95B1-BCA162160AB1}"/>
              </a:ext>
            </a:extLst>
          </p:cNvPr>
          <p:cNvSpPr>
            <a:spLocks/>
          </p:cNvSpPr>
          <p:nvPr/>
        </p:nvSpPr>
        <p:spPr bwMode="auto">
          <a:xfrm>
            <a:off x="3764525" y="2981173"/>
            <a:ext cx="1020791" cy="927227"/>
          </a:xfrm>
          <a:custGeom>
            <a:avLst/>
            <a:gdLst>
              <a:gd name="T0" fmla="*/ 2134 w 2516"/>
              <a:gd name="T1" fmla="*/ 1950 h 2516"/>
              <a:gd name="T2" fmla="*/ 1950 w 2516"/>
              <a:gd name="T3" fmla="*/ 2134 h 2516"/>
              <a:gd name="T4" fmla="*/ 566 w 2516"/>
              <a:gd name="T5" fmla="*/ 2134 h 2516"/>
              <a:gd name="T6" fmla="*/ 382 w 2516"/>
              <a:gd name="T7" fmla="*/ 1950 h 2516"/>
              <a:gd name="T8" fmla="*/ 382 w 2516"/>
              <a:gd name="T9" fmla="*/ 566 h 2516"/>
              <a:gd name="T10" fmla="*/ 566 w 2516"/>
              <a:gd name="T11" fmla="*/ 382 h 2516"/>
              <a:gd name="T12" fmla="*/ 1950 w 2516"/>
              <a:gd name="T13" fmla="*/ 382 h 2516"/>
              <a:gd name="T14" fmla="*/ 2134 w 2516"/>
              <a:gd name="T15" fmla="*/ 566 h 2516"/>
              <a:gd name="T16" fmla="*/ 2134 w 2516"/>
              <a:gd name="T17" fmla="*/ 195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2516">
                <a:moveTo>
                  <a:pt x="2134" y="1950"/>
                </a:moveTo>
                <a:cubicBezTo>
                  <a:pt x="1950" y="2134"/>
                  <a:pt x="1950" y="2134"/>
                  <a:pt x="1950" y="2134"/>
                </a:cubicBezTo>
                <a:cubicBezTo>
                  <a:pt x="1568" y="2516"/>
                  <a:pt x="948" y="2516"/>
                  <a:pt x="566" y="2134"/>
                </a:cubicBezTo>
                <a:cubicBezTo>
                  <a:pt x="382" y="1950"/>
                  <a:pt x="382" y="1950"/>
                  <a:pt x="382" y="1950"/>
                </a:cubicBezTo>
                <a:cubicBezTo>
                  <a:pt x="0" y="1568"/>
                  <a:pt x="0" y="948"/>
                  <a:pt x="382" y="566"/>
                </a:cubicBezTo>
                <a:cubicBezTo>
                  <a:pt x="566" y="382"/>
                  <a:pt x="566" y="382"/>
                  <a:pt x="566" y="382"/>
                </a:cubicBezTo>
                <a:cubicBezTo>
                  <a:pt x="948" y="0"/>
                  <a:pt x="1568" y="0"/>
                  <a:pt x="1950" y="382"/>
                </a:cubicBezTo>
                <a:cubicBezTo>
                  <a:pt x="2134" y="566"/>
                  <a:pt x="2134" y="566"/>
                  <a:pt x="2134" y="566"/>
                </a:cubicBezTo>
                <a:cubicBezTo>
                  <a:pt x="2516" y="948"/>
                  <a:pt x="2516" y="1568"/>
                  <a:pt x="2134" y="1950"/>
                </a:cubicBezTo>
                <a:close/>
              </a:path>
            </a:pathLst>
          </a:custGeom>
          <a:solidFill>
            <a:schemeClr val="bg1"/>
          </a:solidFill>
          <a:ln>
            <a:noFill/>
          </a:ln>
          <a:effectLst>
            <a:outerShdw blurRad="850900" dist="266700" dir="2700000" algn="tl" rotWithShape="0">
              <a:schemeClr val="accent1">
                <a:lumMod val="50000"/>
                <a:alpha val="40000"/>
              </a:schemeClr>
            </a:outerShdw>
          </a:effectLst>
        </p:spPr>
        <p:txBody>
          <a:bodyPr vert="horz" wrap="square" lIns="45708" tIns="22854" rIns="45708" bIns="22854" numCol="1" anchor="t" anchorCtr="0" compatLnSpc="1">
            <a:prstTxWarp prst="textNoShape">
              <a:avLst/>
            </a:prstTxWarp>
            <a:noAutofit/>
          </a:bodyPr>
          <a:lstStyle/>
          <a:p>
            <a:pPr defTabSz="228508"/>
            <a:endParaRPr lang="en-US" sz="900">
              <a:solidFill>
                <a:srgbClr val="172144"/>
              </a:solidFill>
              <a:latin typeface="Calibri"/>
            </a:endParaRPr>
          </a:p>
        </p:txBody>
      </p:sp>
      <p:sp>
        <p:nvSpPr>
          <p:cNvPr id="13" name="TextBox 14">
            <a:extLst>
              <a:ext uri="{FF2B5EF4-FFF2-40B4-BE49-F238E27FC236}">
                <a16:creationId xmlns:a16="http://schemas.microsoft.com/office/drawing/2014/main" xmlns="" id="{C8C13CFB-C7D6-6DE9-C6A3-0030CAEEC431}"/>
              </a:ext>
            </a:extLst>
          </p:cNvPr>
          <p:cNvSpPr txBox="1"/>
          <p:nvPr/>
        </p:nvSpPr>
        <p:spPr>
          <a:xfrm>
            <a:off x="3759164" y="3253953"/>
            <a:ext cx="1073022" cy="369332"/>
          </a:xfrm>
          <a:prstGeom prst="rect">
            <a:avLst/>
          </a:prstGeom>
          <a:noFill/>
        </p:spPr>
        <p:txBody>
          <a:bodyPr wrap="square" rtlCol="0" anchor="ctr">
            <a:spAutoFit/>
          </a:bodyPr>
          <a:lstStyle/>
          <a:p>
            <a:pPr algn="ctr"/>
            <a:r>
              <a:rPr lang="en-US" sz="900" b="1" dirty="0">
                <a:latin typeface="+mj-lt"/>
              </a:rPr>
              <a:t>BCH Melanoma </a:t>
            </a:r>
          </a:p>
          <a:p>
            <a:pPr algn="ctr"/>
            <a:r>
              <a:rPr lang="en-US" sz="900" b="1" dirty="0">
                <a:latin typeface="+mj-lt"/>
              </a:rPr>
              <a:t>Research Group </a:t>
            </a:r>
          </a:p>
        </p:txBody>
      </p:sp>
      <p:sp>
        <p:nvSpPr>
          <p:cNvPr id="15" name="Freeform: Shape 5">
            <a:extLst>
              <a:ext uri="{FF2B5EF4-FFF2-40B4-BE49-F238E27FC236}">
                <a16:creationId xmlns:a16="http://schemas.microsoft.com/office/drawing/2014/main" xmlns="" id="{303FC768-270F-6D21-5E3C-0667EEBDBED8}"/>
              </a:ext>
            </a:extLst>
          </p:cNvPr>
          <p:cNvSpPr>
            <a:spLocks/>
          </p:cNvSpPr>
          <p:nvPr/>
        </p:nvSpPr>
        <p:spPr bwMode="auto">
          <a:xfrm>
            <a:off x="2390621" y="1556702"/>
            <a:ext cx="3798887" cy="3847191"/>
          </a:xfrm>
          <a:custGeom>
            <a:avLst/>
            <a:gdLst>
              <a:gd name="connsiteX0" fmla="*/ 5188289 w 10376580"/>
              <a:gd name="connsiteY0" fmla="*/ 1861795 h 10376580"/>
              <a:gd name="connsiteX1" fmla="*/ 3208962 w 10376580"/>
              <a:gd name="connsiteY1" fmla="*/ 2681615 h 10376580"/>
              <a:gd name="connsiteX2" fmla="*/ 2682666 w 10376580"/>
              <a:gd name="connsiteY2" fmla="*/ 3208131 h 10376580"/>
              <a:gd name="connsiteX3" fmla="*/ 2682666 w 10376580"/>
              <a:gd name="connsiteY3" fmla="*/ 7168447 h 10376580"/>
              <a:gd name="connsiteX4" fmla="*/ 3208962 w 10376580"/>
              <a:gd name="connsiteY4" fmla="*/ 7694963 h 10376580"/>
              <a:gd name="connsiteX5" fmla="*/ 7167616 w 10376580"/>
              <a:gd name="connsiteY5" fmla="*/ 7694963 h 10376580"/>
              <a:gd name="connsiteX6" fmla="*/ 7693912 w 10376580"/>
              <a:gd name="connsiteY6" fmla="*/ 7168447 h 10376580"/>
              <a:gd name="connsiteX7" fmla="*/ 7693912 w 10376580"/>
              <a:gd name="connsiteY7" fmla="*/ 3208131 h 10376580"/>
              <a:gd name="connsiteX8" fmla="*/ 7167616 w 10376580"/>
              <a:gd name="connsiteY8" fmla="*/ 2681615 h 10376580"/>
              <a:gd name="connsiteX9" fmla="*/ 5188289 w 10376580"/>
              <a:gd name="connsiteY9" fmla="*/ 1861795 h 10376580"/>
              <a:gd name="connsiteX10" fmla="*/ 5188290 w 10376580"/>
              <a:gd name="connsiteY10" fmla="*/ 0 h 10376580"/>
              <a:gd name="connsiteX11" fmla="*/ 10376580 w 10376580"/>
              <a:gd name="connsiteY11" fmla="*/ 5188290 h 10376580"/>
              <a:gd name="connsiteX12" fmla="*/ 5188290 w 10376580"/>
              <a:gd name="connsiteY12" fmla="*/ 10376580 h 10376580"/>
              <a:gd name="connsiteX13" fmla="*/ 0 w 10376580"/>
              <a:gd name="connsiteY13" fmla="*/ 5188290 h 10376580"/>
              <a:gd name="connsiteX14" fmla="*/ 5188290 w 10376580"/>
              <a:gd name="connsiteY14" fmla="*/ 0 h 1037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76580" h="10376580">
                <a:moveTo>
                  <a:pt x="5188289" y="1861795"/>
                </a:moveTo>
                <a:cubicBezTo>
                  <a:pt x="4471784" y="1861795"/>
                  <a:pt x="3755279" y="2135069"/>
                  <a:pt x="3208962" y="2681615"/>
                </a:cubicBezTo>
                <a:cubicBezTo>
                  <a:pt x="3208962" y="2681615"/>
                  <a:pt x="3208962" y="2681615"/>
                  <a:pt x="2682666" y="3208131"/>
                </a:cubicBezTo>
                <a:cubicBezTo>
                  <a:pt x="1590032" y="4301224"/>
                  <a:pt x="1590032" y="6075354"/>
                  <a:pt x="2682666" y="7168447"/>
                </a:cubicBezTo>
                <a:cubicBezTo>
                  <a:pt x="2682666" y="7168447"/>
                  <a:pt x="2682666" y="7168447"/>
                  <a:pt x="3208962" y="7694963"/>
                </a:cubicBezTo>
                <a:cubicBezTo>
                  <a:pt x="4301596" y="8788056"/>
                  <a:pt x="6074982" y="8788056"/>
                  <a:pt x="7167616" y="7694963"/>
                </a:cubicBezTo>
                <a:cubicBezTo>
                  <a:pt x="7167616" y="7694963"/>
                  <a:pt x="7167616" y="7694963"/>
                  <a:pt x="7693912" y="7168447"/>
                </a:cubicBezTo>
                <a:cubicBezTo>
                  <a:pt x="8786546" y="6075354"/>
                  <a:pt x="8786546" y="4301224"/>
                  <a:pt x="7693912" y="3208131"/>
                </a:cubicBezTo>
                <a:cubicBezTo>
                  <a:pt x="7693912" y="3208131"/>
                  <a:pt x="7693912" y="3208131"/>
                  <a:pt x="7167616" y="2681615"/>
                </a:cubicBezTo>
                <a:cubicBezTo>
                  <a:pt x="6621299" y="2135069"/>
                  <a:pt x="5904794" y="1861795"/>
                  <a:pt x="5188289" y="1861795"/>
                </a:cubicBezTo>
                <a:close/>
                <a:moveTo>
                  <a:pt x="5188290" y="0"/>
                </a:moveTo>
                <a:cubicBezTo>
                  <a:pt x="8053703" y="0"/>
                  <a:pt x="10376580" y="2322877"/>
                  <a:pt x="10376580" y="5188290"/>
                </a:cubicBezTo>
                <a:cubicBezTo>
                  <a:pt x="10376580" y="8053703"/>
                  <a:pt x="8053703" y="10376580"/>
                  <a:pt x="5188290" y="10376580"/>
                </a:cubicBezTo>
                <a:cubicBezTo>
                  <a:pt x="2322877" y="10376580"/>
                  <a:pt x="0" y="8053703"/>
                  <a:pt x="0" y="5188290"/>
                </a:cubicBezTo>
                <a:cubicBezTo>
                  <a:pt x="0" y="2322877"/>
                  <a:pt x="2322877" y="0"/>
                  <a:pt x="5188290" y="0"/>
                </a:cubicBezTo>
                <a:close/>
              </a:path>
            </a:pathLst>
          </a:custGeom>
          <a:solidFill>
            <a:srgbClr val="E7EAF3"/>
          </a:solidFill>
          <a:ln>
            <a:noFill/>
          </a:ln>
          <a:effectLst>
            <a:innerShdw blurRad="63500" dist="50800" dir="13500000">
              <a:prstClr val="black">
                <a:alpha val="50000"/>
              </a:prstClr>
            </a:innerShdw>
          </a:effectLst>
        </p:spPr>
        <p:txBody>
          <a:bodyPr vert="horz" wrap="square" lIns="45708" tIns="22854" rIns="45708" bIns="22854" numCol="1" anchor="t" anchorCtr="0" compatLnSpc="1">
            <a:prstTxWarp prst="textNoShape">
              <a:avLst/>
            </a:prstTxWarp>
            <a:noAutofit/>
          </a:bodyPr>
          <a:lstStyle/>
          <a:p>
            <a:pPr defTabSz="228508"/>
            <a:endParaRPr lang="en-US" sz="900" dirty="0">
              <a:solidFill>
                <a:srgbClr val="172144"/>
              </a:solidFill>
              <a:latin typeface="Calibri"/>
            </a:endParaRPr>
          </a:p>
        </p:txBody>
      </p:sp>
      <p:sp>
        <p:nvSpPr>
          <p:cNvPr id="16" name="Freeform 5">
            <a:extLst>
              <a:ext uri="{FF2B5EF4-FFF2-40B4-BE49-F238E27FC236}">
                <a16:creationId xmlns:a16="http://schemas.microsoft.com/office/drawing/2014/main" xmlns="" id="{E2D8A0D1-70AD-D43D-32B9-E66FEAA2EB16}"/>
              </a:ext>
            </a:extLst>
          </p:cNvPr>
          <p:cNvSpPr>
            <a:spLocks noEditPoints="1"/>
          </p:cNvSpPr>
          <p:nvPr/>
        </p:nvSpPr>
        <p:spPr bwMode="auto">
          <a:xfrm>
            <a:off x="1948373" y="1139220"/>
            <a:ext cx="4666035" cy="4686820"/>
          </a:xfrm>
          <a:custGeom>
            <a:avLst/>
            <a:gdLst>
              <a:gd name="T0" fmla="*/ 1371 w 1371"/>
              <a:gd name="T1" fmla="*/ 701 h 1370"/>
              <a:gd name="T2" fmla="*/ 1294 w 1371"/>
              <a:gd name="T3" fmla="*/ 596 h 1370"/>
              <a:gd name="T4" fmla="*/ 1326 w 1371"/>
              <a:gd name="T5" fmla="*/ 442 h 1370"/>
              <a:gd name="T6" fmla="*/ 1212 w 1371"/>
              <a:gd name="T7" fmla="*/ 367 h 1370"/>
              <a:gd name="T8" fmla="*/ 1181 w 1371"/>
              <a:gd name="T9" fmla="*/ 212 h 1370"/>
              <a:gd name="T10" fmla="*/ 1053 w 1371"/>
              <a:gd name="T11" fmla="*/ 192 h 1370"/>
              <a:gd name="T12" fmla="*/ 967 w 1371"/>
              <a:gd name="T13" fmla="*/ 61 h 1370"/>
              <a:gd name="T14" fmla="*/ 832 w 1371"/>
              <a:gd name="T15" fmla="*/ 89 h 1370"/>
              <a:gd name="T16" fmla="*/ 701 w 1371"/>
              <a:gd name="T17" fmla="*/ 0 h 1370"/>
              <a:gd name="T18" fmla="*/ 597 w 1371"/>
              <a:gd name="T19" fmla="*/ 77 h 1370"/>
              <a:gd name="T20" fmla="*/ 442 w 1371"/>
              <a:gd name="T21" fmla="*/ 45 h 1370"/>
              <a:gd name="T22" fmla="*/ 366 w 1371"/>
              <a:gd name="T23" fmla="*/ 159 h 1370"/>
              <a:gd name="T24" fmla="*/ 212 w 1371"/>
              <a:gd name="T25" fmla="*/ 190 h 1370"/>
              <a:gd name="T26" fmla="*/ 192 w 1371"/>
              <a:gd name="T27" fmla="*/ 318 h 1370"/>
              <a:gd name="T28" fmla="*/ 60 w 1371"/>
              <a:gd name="T29" fmla="*/ 404 h 1370"/>
              <a:gd name="T30" fmla="*/ 87 w 1371"/>
              <a:gd name="T31" fmla="*/ 538 h 1370"/>
              <a:gd name="T32" fmla="*/ 0 w 1371"/>
              <a:gd name="T33" fmla="*/ 669 h 1370"/>
              <a:gd name="T34" fmla="*/ 77 w 1371"/>
              <a:gd name="T35" fmla="*/ 775 h 1370"/>
              <a:gd name="T36" fmla="*/ 45 w 1371"/>
              <a:gd name="T37" fmla="*/ 929 h 1370"/>
              <a:gd name="T38" fmla="*/ 159 w 1371"/>
              <a:gd name="T39" fmla="*/ 1004 h 1370"/>
              <a:gd name="T40" fmla="*/ 189 w 1371"/>
              <a:gd name="T41" fmla="*/ 1157 h 1370"/>
              <a:gd name="T42" fmla="*/ 318 w 1371"/>
              <a:gd name="T43" fmla="*/ 1177 h 1370"/>
              <a:gd name="T44" fmla="*/ 404 w 1371"/>
              <a:gd name="T45" fmla="*/ 1310 h 1370"/>
              <a:gd name="T46" fmla="*/ 539 w 1371"/>
              <a:gd name="T47" fmla="*/ 1282 h 1370"/>
              <a:gd name="T48" fmla="*/ 669 w 1371"/>
              <a:gd name="T49" fmla="*/ 1370 h 1370"/>
              <a:gd name="T50" fmla="*/ 774 w 1371"/>
              <a:gd name="T51" fmla="*/ 1292 h 1370"/>
              <a:gd name="T52" fmla="*/ 929 w 1371"/>
              <a:gd name="T53" fmla="*/ 1326 h 1370"/>
              <a:gd name="T54" fmla="*/ 1003 w 1371"/>
              <a:gd name="T55" fmla="*/ 1210 h 1370"/>
              <a:gd name="T56" fmla="*/ 1159 w 1371"/>
              <a:gd name="T57" fmla="*/ 1180 h 1370"/>
              <a:gd name="T58" fmla="*/ 1179 w 1371"/>
              <a:gd name="T59" fmla="*/ 1051 h 1370"/>
              <a:gd name="T60" fmla="*/ 1311 w 1371"/>
              <a:gd name="T61" fmla="*/ 965 h 1370"/>
              <a:gd name="T62" fmla="*/ 1282 w 1371"/>
              <a:gd name="T63" fmla="*/ 831 h 1370"/>
              <a:gd name="T64" fmla="*/ 686 w 1371"/>
              <a:gd name="T65" fmla="*/ 1243 h 1370"/>
              <a:gd name="T66" fmla="*/ 686 w 1371"/>
              <a:gd name="T67" fmla="*/ 127 h 1370"/>
              <a:gd name="T68" fmla="*/ 686 w 1371"/>
              <a:gd name="T69" fmla="*/ 12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1" h="1370">
                <a:moveTo>
                  <a:pt x="1358" y="820"/>
                </a:moveTo>
                <a:cubicBezTo>
                  <a:pt x="1365" y="781"/>
                  <a:pt x="1370" y="741"/>
                  <a:pt x="1371" y="701"/>
                </a:cubicBezTo>
                <a:cubicBezTo>
                  <a:pt x="1300" y="674"/>
                  <a:pt x="1300" y="674"/>
                  <a:pt x="1300" y="674"/>
                </a:cubicBezTo>
                <a:cubicBezTo>
                  <a:pt x="1300" y="647"/>
                  <a:pt x="1298" y="622"/>
                  <a:pt x="1294" y="596"/>
                </a:cubicBezTo>
                <a:cubicBezTo>
                  <a:pt x="1322" y="579"/>
                  <a:pt x="1343" y="567"/>
                  <a:pt x="1359" y="557"/>
                </a:cubicBezTo>
                <a:cubicBezTo>
                  <a:pt x="1351" y="518"/>
                  <a:pt x="1340" y="479"/>
                  <a:pt x="1326" y="442"/>
                </a:cubicBezTo>
                <a:cubicBezTo>
                  <a:pt x="1251" y="443"/>
                  <a:pt x="1251" y="443"/>
                  <a:pt x="1251" y="443"/>
                </a:cubicBezTo>
                <a:cubicBezTo>
                  <a:pt x="1238" y="416"/>
                  <a:pt x="1226" y="392"/>
                  <a:pt x="1212" y="367"/>
                </a:cubicBezTo>
                <a:cubicBezTo>
                  <a:pt x="1231" y="341"/>
                  <a:pt x="1246" y="321"/>
                  <a:pt x="1256" y="307"/>
                </a:cubicBezTo>
                <a:cubicBezTo>
                  <a:pt x="1234" y="273"/>
                  <a:pt x="1209" y="241"/>
                  <a:pt x="1181" y="212"/>
                </a:cubicBezTo>
                <a:cubicBezTo>
                  <a:pt x="1113" y="243"/>
                  <a:pt x="1113" y="243"/>
                  <a:pt x="1113" y="243"/>
                </a:cubicBezTo>
                <a:cubicBezTo>
                  <a:pt x="1094" y="225"/>
                  <a:pt x="1073" y="208"/>
                  <a:pt x="1053" y="192"/>
                </a:cubicBezTo>
                <a:cubicBezTo>
                  <a:pt x="1061" y="161"/>
                  <a:pt x="1067" y="137"/>
                  <a:pt x="1072" y="120"/>
                </a:cubicBezTo>
                <a:cubicBezTo>
                  <a:pt x="1039" y="97"/>
                  <a:pt x="1004" y="77"/>
                  <a:pt x="967" y="61"/>
                </a:cubicBezTo>
                <a:cubicBezTo>
                  <a:pt x="915" y="116"/>
                  <a:pt x="915" y="116"/>
                  <a:pt x="915" y="116"/>
                </a:cubicBezTo>
                <a:cubicBezTo>
                  <a:pt x="888" y="103"/>
                  <a:pt x="859" y="95"/>
                  <a:pt x="832" y="89"/>
                </a:cubicBezTo>
                <a:cubicBezTo>
                  <a:pt x="827" y="56"/>
                  <a:pt x="824" y="32"/>
                  <a:pt x="821" y="13"/>
                </a:cubicBezTo>
                <a:cubicBezTo>
                  <a:pt x="782" y="6"/>
                  <a:pt x="742" y="1"/>
                  <a:pt x="701" y="0"/>
                </a:cubicBezTo>
                <a:cubicBezTo>
                  <a:pt x="673" y="70"/>
                  <a:pt x="673" y="70"/>
                  <a:pt x="673" y="70"/>
                </a:cubicBezTo>
                <a:cubicBezTo>
                  <a:pt x="648" y="70"/>
                  <a:pt x="622" y="75"/>
                  <a:pt x="597" y="77"/>
                </a:cubicBezTo>
                <a:cubicBezTo>
                  <a:pt x="581" y="49"/>
                  <a:pt x="568" y="28"/>
                  <a:pt x="559" y="12"/>
                </a:cubicBezTo>
                <a:cubicBezTo>
                  <a:pt x="519" y="19"/>
                  <a:pt x="479" y="30"/>
                  <a:pt x="442" y="45"/>
                </a:cubicBezTo>
                <a:cubicBezTo>
                  <a:pt x="444" y="120"/>
                  <a:pt x="444" y="120"/>
                  <a:pt x="444" y="120"/>
                </a:cubicBezTo>
                <a:cubicBezTo>
                  <a:pt x="417" y="132"/>
                  <a:pt x="391" y="145"/>
                  <a:pt x="366" y="159"/>
                </a:cubicBezTo>
                <a:cubicBezTo>
                  <a:pt x="340" y="140"/>
                  <a:pt x="321" y="126"/>
                  <a:pt x="306" y="115"/>
                </a:cubicBezTo>
                <a:cubicBezTo>
                  <a:pt x="273" y="137"/>
                  <a:pt x="241" y="162"/>
                  <a:pt x="212" y="190"/>
                </a:cubicBezTo>
                <a:cubicBezTo>
                  <a:pt x="242" y="258"/>
                  <a:pt x="242" y="258"/>
                  <a:pt x="242" y="258"/>
                </a:cubicBezTo>
                <a:cubicBezTo>
                  <a:pt x="223" y="278"/>
                  <a:pt x="207" y="297"/>
                  <a:pt x="192" y="318"/>
                </a:cubicBezTo>
                <a:cubicBezTo>
                  <a:pt x="161" y="310"/>
                  <a:pt x="137" y="304"/>
                  <a:pt x="119" y="300"/>
                </a:cubicBezTo>
                <a:cubicBezTo>
                  <a:pt x="97" y="333"/>
                  <a:pt x="77" y="368"/>
                  <a:pt x="60" y="404"/>
                </a:cubicBezTo>
                <a:cubicBezTo>
                  <a:pt x="114" y="456"/>
                  <a:pt x="114" y="456"/>
                  <a:pt x="114" y="456"/>
                </a:cubicBezTo>
                <a:cubicBezTo>
                  <a:pt x="104" y="482"/>
                  <a:pt x="96" y="511"/>
                  <a:pt x="87" y="538"/>
                </a:cubicBezTo>
                <a:cubicBezTo>
                  <a:pt x="55" y="543"/>
                  <a:pt x="32" y="546"/>
                  <a:pt x="14" y="549"/>
                </a:cubicBezTo>
                <a:cubicBezTo>
                  <a:pt x="6" y="588"/>
                  <a:pt x="1" y="628"/>
                  <a:pt x="0" y="669"/>
                </a:cubicBezTo>
                <a:cubicBezTo>
                  <a:pt x="71" y="697"/>
                  <a:pt x="71" y="697"/>
                  <a:pt x="71" y="697"/>
                </a:cubicBezTo>
                <a:cubicBezTo>
                  <a:pt x="71" y="721"/>
                  <a:pt x="73" y="748"/>
                  <a:pt x="77" y="775"/>
                </a:cubicBezTo>
                <a:cubicBezTo>
                  <a:pt x="49" y="791"/>
                  <a:pt x="28" y="803"/>
                  <a:pt x="12" y="812"/>
                </a:cubicBezTo>
                <a:cubicBezTo>
                  <a:pt x="19" y="852"/>
                  <a:pt x="31" y="891"/>
                  <a:pt x="45" y="929"/>
                </a:cubicBezTo>
                <a:cubicBezTo>
                  <a:pt x="120" y="927"/>
                  <a:pt x="120" y="927"/>
                  <a:pt x="120" y="927"/>
                </a:cubicBezTo>
                <a:cubicBezTo>
                  <a:pt x="131" y="954"/>
                  <a:pt x="145" y="979"/>
                  <a:pt x="159" y="1004"/>
                </a:cubicBezTo>
                <a:cubicBezTo>
                  <a:pt x="140" y="1030"/>
                  <a:pt x="125" y="1049"/>
                  <a:pt x="115" y="1064"/>
                </a:cubicBezTo>
                <a:cubicBezTo>
                  <a:pt x="137" y="1097"/>
                  <a:pt x="162" y="1129"/>
                  <a:pt x="189" y="1157"/>
                </a:cubicBezTo>
                <a:cubicBezTo>
                  <a:pt x="258" y="1127"/>
                  <a:pt x="258" y="1127"/>
                  <a:pt x="258" y="1127"/>
                </a:cubicBezTo>
                <a:cubicBezTo>
                  <a:pt x="277" y="1146"/>
                  <a:pt x="298" y="1162"/>
                  <a:pt x="318" y="1177"/>
                </a:cubicBezTo>
                <a:cubicBezTo>
                  <a:pt x="310" y="1209"/>
                  <a:pt x="304" y="1233"/>
                  <a:pt x="299" y="1251"/>
                </a:cubicBezTo>
                <a:cubicBezTo>
                  <a:pt x="332" y="1273"/>
                  <a:pt x="367" y="1293"/>
                  <a:pt x="404" y="1310"/>
                </a:cubicBezTo>
                <a:cubicBezTo>
                  <a:pt x="457" y="1255"/>
                  <a:pt x="457" y="1255"/>
                  <a:pt x="457" y="1255"/>
                </a:cubicBezTo>
                <a:cubicBezTo>
                  <a:pt x="483" y="1265"/>
                  <a:pt x="510" y="1273"/>
                  <a:pt x="539" y="1282"/>
                </a:cubicBezTo>
                <a:cubicBezTo>
                  <a:pt x="544" y="1315"/>
                  <a:pt x="547" y="1339"/>
                  <a:pt x="550" y="1357"/>
                </a:cubicBezTo>
                <a:cubicBezTo>
                  <a:pt x="589" y="1365"/>
                  <a:pt x="628" y="1369"/>
                  <a:pt x="669" y="1370"/>
                </a:cubicBezTo>
                <a:cubicBezTo>
                  <a:pt x="696" y="1298"/>
                  <a:pt x="696" y="1298"/>
                  <a:pt x="696" y="1298"/>
                </a:cubicBezTo>
                <a:cubicBezTo>
                  <a:pt x="723" y="1298"/>
                  <a:pt x="749" y="1296"/>
                  <a:pt x="774" y="1292"/>
                </a:cubicBezTo>
                <a:cubicBezTo>
                  <a:pt x="791" y="1321"/>
                  <a:pt x="804" y="1343"/>
                  <a:pt x="813" y="1359"/>
                </a:cubicBezTo>
                <a:cubicBezTo>
                  <a:pt x="853" y="1351"/>
                  <a:pt x="892" y="1340"/>
                  <a:pt x="929" y="1326"/>
                </a:cubicBezTo>
                <a:cubicBezTo>
                  <a:pt x="927" y="1249"/>
                  <a:pt x="927" y="1249"/>
                  <a:pt x="927" y="1249"/>
                </a:cubicBezTo>
                <a:cubicBezTo>
                  <a:pt x="954" y="1238"/>
                  <a:pt x="981" y="1224"/>
                  <a:pt x="1003" y="1210"/>
                </a:cubicBezTo>
                <a:cubicBezTo>
                  <a:pt x="1030" y="1230"/>
                  <a:pt x="1050" y="1245"/>
                  <a:pt x="1064" y="1256"/>
                </a:cubicBezTo>
                <a:cubicBezTo>
                  <a:pt x="1098" y="1234"/>
                  <a:pt x="1130" y="1208"/>
                  <a:pt x="1159" y="1180"/>
                </a:cubicBezTo>
                <a:cubicBezTo>
                  <a:pt x="1127" y="1111"/>
                  <a:pt x="1127" y="1111"/>
                  <a:pt x="1127" y="1111"/>
                </a:cubicBezTo>
                <a:cubicBezTo>
                  <a:pt x="1146" y="1092"/>
                  <a:pt x="1162" y="1072"/>
                  <a:pt x="1179" y="1051"/>
                </a:cubicBezTo>
                <a:cubicBezTo>
                  <a:pt x="1211" y="1060"/>
                  <a:pt x="1234" y="1066"/>
                  <a:pt x="1252" y="1071"/>
                </a:cubicBezTo>
                <a:cubicBezTo>
                  <a:pt x="1275" y="1037"/>
                  <a:pt x="1295" y="1002"/>
                  <a:pt x="1311" y="965"/>
                </a:cubicBezTo>
                <a:cubicBezTo>
                  <a:pt x="1257" y="913"/>
                  <a:pt x="1257" y="913"/>
                  <a:pt x="1257" y="913"/>
                </a:cubicBezTo>
                <a:cubicBezTo>
                  <a:pt x="1267" y="886"/>
                  <a:pt x="1276" y="859"/>
                  <a:pt x="1282" y="831"/>
                </a:cubicBezTo>
                <a:lnTo>
                  <a:pt x="1358" y="820"/>
                </a:lnTo>
                <a:close/>
                <a:moveTo>
                  <a:pt x="686" y="1243"/>
                </a:moveTo>
                <a:cubicBezTo>
                  <a:pt x="378" y="1243"/>
                  <a:pt x="128" y="993"/>
                  <a:pt x="128" y="685"/>
                </a:cubicBezTo>
                <a:cubicBezTo>
                  <a:pt x="128" y="378"/>
                  <a:pt x="378" y="127"/>
                  <a:pt x="686" y="127"/>
                </a:cubicBezTo>
                <a:cubicBezTo>
                  <a:pt x="993" y="127"/>
                  <a:pt x="1244" y="378"/>
                  <a:pt x="1244" y="685"/>
                </a:cubicBezTo>
                <a:cubicBezTo>
                  <a:pt x="1244" y="993"/>
                  <a:pt x="993" y="1243"/>
                  <a:pt x="686" y="1243"/>
                </a:cubicBezTo>
                <a:close/>
              </a:path>
            </a:pathLst>
          </a:custGeom>
          <a:solidFill>
            <a:srgbClr val="3C8DCA"/>
          </a:solidFill>
          <a:ln>
            <a:noFill/>
          </a:ln>
          <a:effectLst>
            <a:outerShdw blurRad="215900" sx="96000" sy="96000" algn="ctr" rotWithShape="0">
              <a:prstClr val="black">
                <a:alpha val="40000"/>
              </a:prstClr>
            </a:outerShdw>
          </a:effectLst>
        </p:spPr>
        <p:txBody>
          <a:bodyPr vert="horz" wrap="square" lIns="182880" tIns="91440" rIns="182880" bIns="91440" numCol="1" anchor="t" anchorCtr="0" compatLnSpc="1">
            <a:prstTxWarp prst="textNoShape">
              <a:avLst/>
            </a:prstTxWarp>
          </a:bodyPr>
          <a:lstStyle/>
          <a:p>
            <a:endParaRPr lang="en-US" sz="3600"/>
          </a:p>
        </p:txBody>
      </p:sp>
      <p:sp>
        <p:nvSpPr>
          <p:cNvPr id="17" name="Freeform: Shape 5">
            <a:extLst>
              <a:ext uri="{FF2B5EF4-FFF2-40B4-BE49-F238E27FC236}">
                <a16:creationId xmlns:a16="http://schemas.microsoft.com/office/drawing/2014/main" xmlns="" id="{70FDE7F9-EBD9-B5FB-2E85-A5970924E840}"/>
              </a:ext>
            </a:extLst>
          </p:cNvPr>
          <p:cNvSpPr>
            <a:spLocks/>
          </p:cNvSpPr>
          <p:nvPr/>
        </p:nvSpPr>
        <p:spPr bwMode="auto">
          <a:xfrm>
            <a:off x="6464292" y="2699347"/>
            <a:ext cx="3664657" cy="3755100"/>
          </a:xfrm>
          <a:custGeom>
            <a:avLst/>
            <a:gdLst>
              <a:gd name="connsiteX0" fmla="*/ 5188289 w 10376580"/>
              <a:gd name="connsiteY0" fmla="*/ 1861795 h 10376580"/>
              <a:gd name="connsiteX1" fmla="*/ 3208962 w 10376580"/>
              <a:gd name="connsiteY1" fmla="*/ 2681615 h 10376580"/>
              <a:gd name="connsiteX2" fmla="*/ 2682666 w 10376580"/>
              <a:gd name="connsiteY2" fmla="*/ 3208131 h 10376580"/>
              <a:gd name="connsiteX3" fmla="*/ 2682666 w 10376580"/>
              <a:gd name="connsiteY3" fmla="*/ 7168447 h 10376580"/>
              <a:gd name="connsiteX4" fmla="*/ 3208962 w 10376580"/>
              <a:gd name="connsiteY4" fmla="*/ 7694963 h 10376580"/>
              <a:gd name="connsiteX5" fmla="*/ 7167616 w 10376580"/>
              <a:gd name="connsiteY5" fmla="*/ 7694963 h 10376580"/>
              <a:gd name="connsiteX6" fmla="*/ 7693912 w 10376580"/>
              <a:gd name="connsiteY6" fmla="*/ 7168447 h 10376580"/>
              <a:gd name="connsiteX7" fmla="*/ 7693912 w 10376580"/>
              <a:gd name="connsiteY7" fmla="*/ 3208131 h 10376580"/>
              <a:gd name="connsiteX8" fmla="*/ 7167616 w 10376580"/>
              <a:gd name="connsiteY8" fmla="*/ 2681615 h 10376580"/>
              <a:gd name="connsiteX9" fmla="*/ 5188289 w 10376580"/>
              <a:gd name="connsiteY9" fmla="*/ 1861795 h 10376580"/>
              <a:gd name="connsiteX10" fmla="*/ 5188290 w 10376580"/>
              <a:gd name="connsiteY10" fmla="*/ 0 h 10376580"/>
              <a:gd name="connsiteX11" fmla="*/ 10376580 w 10376580"/>
              <a:gd name="connsiteY11" fmla="*/ 5188290 h 10376580"/>
              <a:gd name="connsiteX12" fmla="*/ 5188290 w 10376580"/>
              <a:gd name="connsiteY12" fmla="*/ 10376580 h 10376580"/>
              <a:gd name="connsiteX13" fmla="*/ 0 w 10376580"/>
              <a:gd name="connsiteY13" fmla="*/ 5188290 h 10376580"/>
              <a:gd name="connsiteX14" fmla="*/ 5188290 w 10376580"/>
              <a:gd name="connsiteY14" fmla="*/ 0 h 1037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76580" h="10376580">
                <a:moveTo>
                  <a:pt x="5188289" y="1861795"/>
                </a:moveTo>
                <a:cubicBezTo>
                  <a:pt x="4471784" y="1861795"/>
                  <a:pt x="3755279" y="2135069"/>
                  <a:pt x="3208962" y="2681615"/>
                </a:cubicBezTo>
                <a:cubicBezTo>
                  <a:pt x="3208962" y="2681615"/>
                  <a:pt x="3208962" y="2681615"/>
                  <a:pt x="2682666" y="3208131"/>
                </a:cubicBezTo>
                <a:cubicBezTo>
                  <a:pt x="1590032" y="4301224"/>
                  <a:pt x="1590032" y="6075354"/>
                  <a:pt x="2682666" y="7168447"/>
                </a:cubicBezTo>
                <a:cubicBezTo>
                  <a:pt x="2682666" y="7168447"/>
                  <a:pt x="2682666" y="7168447"/>
                  <a:pt x="3208962" y="7694963"/>
                </a:cubicBezTo>
                <a:cubicBezTo>
                  <a:pt x="4301596" y="8788056"/>
                  <a:pt x="6074982" y="8788056"/>
                  <a:pt x="7167616" y="7694963"/>
                </a:cubicBezTo>
                <a:cubicBezTo>
                  <a:pt x="7167616" y="7694963"/>
                  <a:pt x="7167616" y="7694963"/>
                  <a:pt x="7693912" y="7168447"/>
                </a:cubicBezTo>
                <a:cubicBezTo>
                  <a:pt x="8786546" y="6075354"/>
                  <a:pt x="8786546" y="4301224"/>
                  <a:pt x="7693912" y="3208131"/>
                </a:cubicBezTo>
                <a:cubicBezTo>
                  <a:pt x="7693912" y="3208131"/>
                  <a:pt x="7693912" y="3208131"/>
                  <a:pt x="7167616" y="2681615"/>
                </a:cubicBezTo>
                <a:cubicBezTo>
                  <a:pt x="6621299" y="2135069"/>
                  <a:pt x="5904794" y="1861795"/>
                  <a:pt x="5188289" y="1861795"/>
                </a:cubicBezTo>
                <a:close/>
                <a:moveTo>
                  <a:pt x="5188290" y="0"/>
                </a:moveTo>
                <a:cubicBezTo>
                  <a:pt x="8053703" y="0"/>
                  <a:pt x="10376580" y="2322877"/>
                  <a:pt x="10376580" y="5188290"/>
                </a:cubicBezTo>
                <a:cubicBezTo>
                  <a:pt x="10376580" y="8053703"/>
                  <a:pt x="8053703" y="10376580"/>
                  <a:pt x="5188290" y="10376580"/>
                </a:cubicBezTo>
                <a:cubicBezTo>
                  <a:pt x="2322877" y="10376580"/>
                  <a:pt x="0" y="8053703"/>
                  <a:pt x="0" y="5188290"/>
                </a:cubicBezTo>
                <a:cubicBezTo>
                  <a:pt x="0" y="2322877"/>
                  <a:pt x="2322877" y="0"/>
                  <a:pt x="5188290" y="0"/>
                </a:cubicBezTo>
                <a:close/>
              </a:path>
            </a:pathLst>
          </a:custGeom>
          <a:solidFill>
            <a:srgbClr val="E7EAF3"/>
          </a:solidFill>
          <a:ln>
            <a:noFill/>
          </a:ln>
          <a:effectLst>
            <a:innerShdw blurRad="63500" dist="50800" dir="13500000">
              <a:prstClr val="black">
                <a:alpha val="50000"/>
              </a:prstClr>
            </a:innerShdw>
          </a:effectLst>
        </p:spPr>
        <p:txBody>
          <a:bodyPr vert="horz" wrap="square" lIns="45708" tIns="22854" rIns="45708" bIns="22854" numCol="1" anchor="t" anchorCtr="0" compatLnSpc="1">
            <a:prstTxWarp prst="textNoShape">
              <a:avLst/>
            </a:prstTxWarp>
            <a:noAutofit/>
          </a:bodyPr>
          <a:lstStyle/>
          <a:p>
            <a:pPr defTabSz="228508"/>
            <a:endParaRPr lang="en-US" sz="900">
              <a:solidFill>
                <a:srgbClr val="172144"/>
              </a:solidFill>
              <a:latin typeface="Calibri"/>
            </a:endParaRPr>
          </a:p>
        </p:txBody>
      </p:sp>
      <p:pic>
        <p:nvPicPr>
          <p:cNvPr id="18" name="Imagem 7" descr="Interface gráfica do usuário, Texto&#10;&#10;Descrição gerada automaticamente">
            <a:extLst>
              <a:ext uri="{FF2B5EF4-FFF2-40B4-BE49-F238E27FC236}">
                <a16:creationId xmlns:a16="http://schemas.microsoft.com/office/drawing/2014/main" xmlns="" id="{57AE1DA3-0E4F-CA1D-5678-8E94B13D5F55}"/>
              </a:ext>
            </a:extLst>
          </p:cNvPr>
          <p:cNvPicPr>
            <a:picLocks noChangeAspect="1"/>
          </p:cNvPicPr>
          <p:nvPr/>
        </p:nvPicPr>
        <p:blipFill>
          <a:blip r:embed="rId7"/>
          <a:stretch>
            <a:fillRect/>
          </a:stretch>
        </p:blipFill>
        <p:spPr>
          <a:xfrm>
            <a:off x="8367768" y="403553"/>
            <a:ext cx="3296905" cy="741106"/>
          </a:xfrm>
          <a:prstGeom prst="rect">
            <a:avLst/>
          </a:prstGeom>
        </p:spPr>
      </p:pic>
      <p:pic>
        <p:nvPicPr>
          <p:cNvPr id="19" name="Imagem 20" descr="Interface gráfica do usuário, Texto, Aplicativo&#10;&#10;Descrição gerada automaticamente">
            <a:extLst>
              <a:ext uri="{FF2B5EF4-FFF2-40B4-BE49-F238E27FC236}">
                <a16:creationId xmlns:a16="http://schemas.microsoft.com/office/drawing/2014/main" xmlns="" id="{5110CA3B-522B-FEB1-4B8F-7C2D8B3B52A5}"/>
              </a:ext>
            </a:extLst>
          </p:cNvPr>
          <p:cNvPicPr>
            <a:picLocks noChangeAspect="1"/>
          </p:cNvPicPr>
          <p:nvPr/>
        </p:nvPicPr>
        <p:blipFill rotWithShape="1">
          <a:blip r:embed="rId8"/>
          <a:srcRect l="35144" t="23643" r="31947" b="23392"/>
          <a:stretch/>
        </p:blipFill>
        <p:spPr>
          <a:xfrm>
            <a:off x="7559135" y="3754478"/>
            <a:ext cx="1440359" cy="1660369"/>
          </a:xfrm>
          <a:prstGeom prst="rect">
            <a:avLst/>
          </a:prstGeom>
        </p:spPr>
      </p:pic>
      <p:grpSp>
        <p:nvGrpSpPr>
          <p:cNvPr id="20" name="Agrupar 26">
            <a:extLst>
              <a:ext uri="{FF2B5EF4-FFF2-40B4-BE49-F238E27FC236}">
                <a16:creationId xmlns:a16="http://schemas.microsoft.com/office/drawing/2014/main" xmlns="" id="{ECE1B4BC-02A4-7F1C-23ED-78B9A85BF096}"/>
              </a:ext>
            </a:extLst>
          </p:cNvPr>
          <p:cNvGrpSpPr/>
          <p:nvPr/>
        </p:nvGrpSpPr>
        <p:grpSpPr>
          <a:xfrm>
            <a:off x="8079424" y="4355921"/>
            <a:ext cx="377477" cy="294214"/>
            <a:chOff x="7477156" y="3851606"/>
            <a:chExt cx="814189" cy="664678"/>
          </a:xfrm>
        </p:grpSpPr>
        <p:sp>
          <p:nvSpPr>
            <p:cNvPr id="21" name="Freeform 5">
              <a:extLst>
                <a:ext uri="{FF2B5EF4-FFF2-40B4-BE49-F238E27FC236}">
                  <a16:creationId xmlns:a16="http://schemas.microsoft.com/office/drawing/2014/main" xmlns="" id="{1F772080-790F-A570-06FD-33C19C621C3A}"/>
                </a:ext>
              </a:extLst>
            </p:cNvPr>
            <p:cNvSpPr>
              <a:spLocks/>
            </p:cNvSpPr>
            <p:nvPr/>
          </p:nvSpPr>
          <p:spPr bwMode="auto">
            <a:xfrm>
              <a:off x="7477156" y="3851606"/>
              <a:ext cx="814189" cy="664678"/>
            </a:xfrm>
            <a:custGeom>
              <a:avLst/>
              <a:gdLst>
                <a:gd name="T0" fmla="*/ 2134 w 2516"/>
                <a:gd name="T1" fmla="*/ 1950 h 2516"/>
                <a:gd name="T2" fmla="*/ 1950 w 2516"/>
                <a:gd name="T3" fmla="*/ 2134 h 2516"/>
                <a:gd name="T4" fmla="*/ 566 w 2516"/>
                <a:gd name="T5" fmla="*/ 2134 h 2516"/>
                <a:gd name="T6" fmla="*/ 382 w 2516"/>
                <a:gd name="T7" fmla="*/ 1950 h 2516"/>
                <a:gd name="T8" fmla="*/ 382 w 2516"/>
                <a:gd name="T9" fmla="*/ 566 h 2516"/>
                <a:gd name="T10" fmla="*/ 566 w 2516"/>
                <a:gd name="T11" fmla="*/ 382 h 2516"/>
                <a:gd name="T12" fmla="*/ 1950 w 2516"/>
                <a:gd name="T13" fmla="*/ 382 h 2516"/>
                <a:gd name="T14" fmla="*/ 2134 w 2516"/>
                <a:gd name="T15" fmla="*/ 566 h 2516"/>
                <a:gd name="T16" fmla="*/ 2134 w 2516"/>
                <a:gd name="T17" fmla="*/ 195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2516">
                  <a:moveTo>
                    <a:pt x="2134" y="1950"/>
                  </a:moveTo>
                  <a:cubicBezTo>
                    <a:pt x="1950" y="2134"/>
                    <a:pt x="1950" y="2134"/>
                    <a:pt x="1950" y="2134"/>
                  </a:cubicBezTo>
                  <a:cubicBezTo>
                    <a:pt x="1568" y="2516"/>
                    <a:pt x="948" y="2516"/>
                    <a:pt x="566" y="2134"/>
                  </a:cubicBezTo>
                  <a:cubicBezTo>
                    <a:pt x="382" y="1950"/>
                    <a:pt x="382" y="1950"/>
                    <a:pt x="382" y="1950"/>
                  </a:cubicBezTo>
                  <a:cubicBezTo>
                    <a:pt x="0" y="1568"/>
                    <a:pt x="0" y="948"/>
                    <a:pt x="382" y="566"/>
                  </a:cubicBezTo>
                  <a:cubicBezTo>
                    <a:pt x="566" y="382"/>
                    <a:pt x="566" y="382"/>
                    <a:pt x="566" y="382"/>
                  </a:cubicBezTo>
                  <a:cubicBezTo>
                    <a:pt x="948" y="0"/>
                    <a:pt x="1568" y="0"/>
                    <a:pt x="1950" y="382"/>
                  </a:cubicBezTo>
                  <a:cubicBezTo>
                    <a:pt x="2134" y="566"/>
                    <a:pt x="2134" y="566"/>
                    <a:pt x="2134" y="566"/>
                  </a:cubicBezTo>
                  <a:cubicBezTo>
                    <a:pt x="2516" y="948"/>
                    <a:pt x="2516" y="1568"/>
                    <a:pt x="2134" y="1950"/>
                  </a:cubicBezTo>
                  <a:close/>
                </a:path>
              </a:pathLst>
            </a:custGeom>
            <a:solidFill>
              <a:schemeClr val="bg1"/>
            </a:solidFill>
            <a:ln>
              <a:noFill/>
            </a:ln>
            <a:effectLst/>
          </p:spPr>
          <p:txBody>
            <a:bodyPr vert="horz" wrap="square" lIns="45708" tIns="22854" rIns="45708" bIns="22854" numCol="1" anchor="t" anchorCtr="0" compatLnSpc="1">
              <a:prstTxWarp prst="textNoShape">
                <a:avLst/>
              </a:prstTxWarp>
              <a:noAutofit/>
            </a:bodyPr>
            <a:lstStyle/>
            <a:p>
              <a:pPr defTabSz="228508"/>
              <a:endParaRPr lang="en-US" sz="900">
                <a:solidFill>
                  <a:srgbClr val="172144"/>
                </a:solidFill>
                <a:latin typeface="Calibri"/>
              </a:endParaRPr>
            </a:p>
          </p:txBody>
        </p:sp>
        <p:sp>
          <p:nvSpPr>
            <p:cNvPr id="22" name="TextBox 14">
              <a:extLst>
                <a:ext uri="{FF2B5EF4-FFF2-40B4-BE49-F238E27FC236}">
                  <a16:creationId xmlns:a16="http://schemas.microsoft.com/office/drawing/2014/main" xmlns="" id="{762D6845-5474-DFA2-F98F-A1EB7501436E}"/>
                </a:ext>
              </a:extLst>
            </p:cNvPr>
            <p:cNvSpPr txBox="1"/>
            <p:nvPr/>
          </p:nvSpPr>
          <p:spPr>
            <a:xfrm>
              <a:off x="7577465" y="3997683"/>
              <a:ext cx="613568" cy="372522"/>
            </a:xfrm>
            <a:prstGeom prst="rect">
              <a:avLst/>
            </a:prstGeom>
            <a:noFill/>
          </p:spPr>
          <p:txBody>
            <a:bodyPr wrap="none" rtlCol="0" anchor="ctr">
              <a:spAutoFit/>
            </a:bodyPr>
            <a:lstStyle/>
            <a:p>
              <a:pPr algn="ctr"/>
              <a:r>
                <a:rPr lang="en-US" sz="1000" b="1" dirty="0">
                  <a:latin typeface="+mj-lt"/>
                </a:rPr>
                <a:t>IARC </a:t>
              </a:r>
            </a:p>
            <a:p>
              <a:pPr algn="ctr"/>
              <a:r>
                <a:rPr lang="en-US" sz="1000" b="1" dirty="0">
                  <a:latin typeface="+mj-lt"/>
                </a:rPr>
                <a:t>Members</a:t>
              </a:r>
            </a:p>
          </p:txBody>
        </p:sp>
      </p:grpSp>
      <p:pic>
        <p:nvPicPr>
          <p:cNvPr id="23" name="Imagem 30" descr="Logotipo&#10;&#10;Descrição gerada automaticamente">
            <a:extLst>
              <a:ext uri="{FF2B5EF4-FFF2-40B4-BE49-F238E27FC236}">
                <a16:creationId xmlns:a16="http://schemas.microsoft.com/office/drawing/2014/main" xmlns="" id="{AB36BBEF-D2A1-075E-8105-145F60F9529B}"/>
              </a:ext>
            </a:extLst>
          </p:cNvPr>
          <p:cNvPicPr>
            <a:picLocks noChangeAspect="1"/>
          </p:cNvPicPr>
          <p:nvPr/>
        </p:nvPicPr>
        <p:blipFill>
          <a:blip r:embed="rId9"/>
          <a:stretch>
            <a:fillRect/>
          </a:stretch>
        </p:blipFill>
        <p:spPr>
          <a:xfrm>
            <a:off x="-94251" y="6081442"/>
            <a:ext cx="2572033" cy="707004"/>
          </a:xfrm>
          <a:prstGeom prst="rect">
            <a:avLst/>
          </a:prstGeom>
        </p:spPr>
      </p:pic>
      <p:pic>
        <p:nvPicPr>
          <p:cNvPr id="24" name="Imagem 32" descr="Logotipo&#10;&#10;Descrição gerada automaticamente">
            <a:extLst>
              <a:ext uri="{FF2B5EF4-FFF2-40B4-BE49-F238E27FC236}">
                <a16:creationId xmlns:a16="http://schemas.microsoft.com/office/drawing/2014/main" xmlns="" id="{D6AAECBE-F621-9DA9-C996-7A91935604D4}"/>
              </a:ext>
            </a:extLst>
          </p:cNvPr>
          <p:cNvPicPr>
            <a:picLocks noChangeAspect="1"/>
          </p:cNvPicPr>
          <p:nvPr/>
        </p:nvPicPr>
        <p:blipFill>
          <a:blip r:embed="rId10"/>
          <a:stretch>
            <a:fillRect/>
          </a:stretch>
        </p:blipFill>
        <p:spPr>
          <a:xfrm>
            <a:off x="2477782" y="6045053"/>
            <a:ext cx="2010851" cy="661464"/>
          </a:xfrm>
          <a:prstGeom prst="rect">
            <a:avLst/>
          </a:prstGeom>
        </p:spPr>
      </p:pic>
      <p:sp>
        <p:nvSpPr>
          <p:cNvPr id="26" name="Freeform 5">
            <a:extLst>
              <a:ext uri="{FF2B5EF4-FFF2-40B4-BE49-F238E27FC236}">
                <a16:creationId xmlns:a16="http://schemas.microsoft.com/office/drawing/2014/main" xmlns="" id="{541DC176-1002-1C78-1136-4291A40E23B6}"/>
              </a:ext>
            </a:extLst>
          </p:cNvPr>
          <p:cNvSpPr>
            <a:spLocks noEditPoints="1"/>
          </p:cNvSpPr>
          <p:nvPr/>
        </p:nvSpPr>
        <p:spPr bwMode="auto">
          <a:xfrm rot="20548491">
            <a:off x="6203053" y="2386761"/>
            <a:ext cx="4234285" cy="4391296"/>
          </a:xfrm>
          <a:custGeom>
            <a:avLst/>
            <a:gdLst>
              <a:gd name="T0" fmla="*/ 1371 w 1371"/>
              <a:gd name="T1" fmla="*/ 701 h 1370"/>
              <a:gd name="T2" fmla="*/ 1294 w 1371"/>
              <a:gd name="T3" fmla="*/ 596 h 1370"/>
              <a:gd name="T4" fmla="*/ 1326 w 1371"/>
              <a:gd name="T5" fmla="*/ 442 h 1370"/>
              <a:gd name="T6" fmla="*/ 1212 w 1371"/>
              <a:gd name="T7" fmla="*/ 367 h 1370"/>
              <a:gd name="T8" fmla="*/ 1181 w 1371"/>
              <a:gd name="T9" fmla="*/ 212 h 1370"/>
              <a:gd name="T10" fmla="*/ 1053 w 1371"/>
              <a:gd name="T11" fmla="*/ 192 h 1370"/>
              <a:gd name="T12" fmla="*/ 967 w 1371"/>
              <a:gd name="T13" fmla="*/ 61 h 1370"/>
              <a:gd name="T14" fmla="*/ 832 w 1371"/>
              <a:gd name="T15" fmla="*/ 89 h 1370"/>
              <a:gd name="T16" fmla="*/ 701 w 1371"/>
              <a:gd name="T17" fmla="*/ 0 h 1370"/>
              <a:gd name="T18" fmla="*/ 597 w 1371"/>
              <a:gd name="T19" fmla="*/ 77 h 1370"/>
              <a:gd name="T20" fmla="*/ 442 w 1371"/>
              <a:gd name="T21" fmla="*/ 45 h 1370"/>
              <a:gd name="T22" fmla="*/ 366 w 1371"/>
              <a:gd name="T23" fmla="*/ 159 h 1370"/>
              <a:gd name="T24" fmla="*/ 212 w 1371"/>
              <a:gd name="T25" fmla="*/ 190 h 1370"/>
              <a:gd name="T26" fmla="*/ 192 w 1371"/>
              <a:gd name="T27" fmla="*/ 318 h 1370"/>
              <a:gd name="T28" fmla="*/ 60 w 1371"/>
              <a:gd name="T29" fmla="*/ 404 h 1370"/>
              <a:gd name="T30" fmla="*/ 87 w 1371"/>
              <a:gd name="T31" fmla="*/ 538 h 1370"/>
              <a:gd name="T32" fmla="*/ 0 w 1371"/>
              <a:gd name="T33" fmla="*/ 669 h 1370"/>
              <a:gd name="T34" fmla="*/ 77 w 1371"/>
              <a:gd name="T35" fmla="*/ 775 h 1370"/>
              <a:gd name="T36" fmla="*/ 45 w 1371"/>
              <a:gd name="T37" fmla="*/ 929 h 1370"/>
              <a:gd name="T38" fmla="*/ 159 w 1371"/>
              <a:gd name="T39" fmla="*/ 1004 h 1370"/>
              <a:gd name="T40" fmla="*/ 189 w 1371"/>
              <a:gd name="T41" fmla="*/ 1157 h 1370"/>
              <a:gd name="T42" fmla="*/ 318 w 1371"/>
              <a:gd name="T43" fmla="*/ 1177 h 1370"/>
              <a:gd name="T44" fmla="*/ 404 w 1371"/>
              <a:gd name="T45" fmla="*/ 1310 h 1370"/>
              <a:gd name="T46" fmla="*/ 539 w 1371"/>
              <a:gd name="T47" fmla="*/ 1282 h 1370"/>
              <a:gd name="T48" fmla="*/ 669 w 1371"/>
              <a:gd name="T49" fmla="*/ 1370 h 1370"/>
              <a:gd name="T50" fmla="*/ 774 w 1371"/>
              <a:gd name="T51" fmla="*/ 1292 h 1370"/>
              <a:gd name="T52" fmla="*/ 929 w 1371"/>
              <a:gd name="T53" fmla="*/ 1326 h 1370"/>
              <a:gd name="T54" fmla="*/ 1003 w 1371"/>
              <a:gd name="T55" fmla="*/ 1210 h 1370"/>
              <a:gd name="T56" fmla="*/ 1159 w 1371"/>
              <a:gd name="T57" fmla="*/ 1180 h 1370"/>
              <a:gd name="T58" fmla="*/ 1179 w 1371"/>
              <a:gd name="T59" fmla="*/ 1051 h 1370"/>
              <a:gd name="T60" fmla="*/ 1311 w 1371"/>
              <a:gd name="T61" fmla="*/ 965 h 1370"/>
              <a:gd name="T62" fmla="*/ 1282 w 1371"/>
              <a:gd name="T63" fmla="*/ 831 h 1370"/>
              <a:gd name="T64" fmla="*/ 686 w 1371"/>
              <a:gd name="T65" fmla="*/ 1243 h 1370"/>
              <a:gd name="T66" fmla="*/ 686 w 1371"/>
              <a:gd name="T67" fmla="*/ 127 h 1370"/>
              <a:gd name="T68" fmla="*/ 686 w 1371"/>
              <a:gd name="T69" fmla="*/ 12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1" h="1370">
                <a:moveTo>
                  <a:pt x="1358" y="820"/>
                </a:moveTo>
                <a:cubicBezTo>
                  <a:pt x="1365" y="781"/>
                  <a:pt x="1370" y="741"/>
                  <a:pt x="1371" y="701"/>
                </a:cubicBezTo>
                <a:cubicBezTo>
                  <a:pt x="1300" y="674"/>
                  <a:pt x="1300" y="674"/>
                  <a:pt x="1300" y="674"/>
                </a:cubicBezTo>
                <a:cubicBezTo>
                  <a:pt x="1300" y="647"/>
                  <a:pt x="1298" y="622"/>
                  <a:pt x="1294" y="596"/>
                </a:cubicBezTo>
                <a:cubicBezTo>
                  <a:pt x="1322" y="579"/>
                  <a:pt x="1343" y="567"/>
                  <a:pt x="1359" y="557"/>
                </a:cubicBezTo>
                <a:cubicBezTo>
                  <a:pt x="1351" y="518"/>
                  <a:pt x="1340" y="479"/>
                  <a:pt x="1326" y="442"/>
                </a:cubicBezTo>
                <a:cubicBezTo>
                  <a:pt x="1251" y="443"/>
                  <a:pt x="1251" y="443"/>
                  <a:pt x="1251" y="443"/>
                </a:cubicBezTo>
                <a:cubicBezTo>
                  <a:pt x="1238" y="416"/>
                  <a:pt x="1226" y="392"/>
                  <a:pt x="1212" y="367"/>
                </a:cubicBezTo>
                <a:cubicBezTo>
                  <a:pt x="1231" y="341"/>
                  <a:pt x="1246" y="321"/>
                  <a:pt x="1256" y="307"/>
                </a:cubicBezTo>
                <a:cubicBezTo>
                  <a:pt x="1234" y="273"/>
                  <a:pt x="1209" y="241"/>
                  <a:pt x="1181" y="212"/>
                </a:cubicBezTo>
                <a:cubicBezTo>
                  <a:pt x="1113" y="243"/>
                  <a:pt x="1113" y="243"/>
                  <a:pt x="1113" y="243"/>
                </a:cubicBezTo>
                <a:cubicBezTo>
                  <a:pt x="1094" y="225"/>
                  <a:pt x="1073" y="208"/>
                  <a:pt x="1053" y="192"/>
                </a:cubicBezTo>
                <a:cubicBezTo>
                  <a:pt x="1061" y="161"/>
                  <a:pt x="1067" y="137"/>
                  <a:pt x="1072" y="120"/>
                </a:cubicBezTo>
                <a:cubicBezTo>
                  <a:pt x="1039" y="97"/>
                  <a:pt x="1004" y="77"/>
                  <a:pt x="967" y="61"/>
                </a:cubicBezTo>
                <a:cubicBezTo>
                  <a:pt x="915" y="116"/>
                  <a:pt x="915" y="116"/>
                  <a:pt x="915" y="116"/>
                </a:cubicBezTo>
                <a:cubicBezTo>
                  <a:pt x="888" y="103"/>
                  <a:pt x="859" y="95"/>
                  <a:pt x="832" y="89"/>
                </a:cubicBezTo>
                <a:cubicBezTo>
                  <a:pt x="827" y="56"/>
                  <a:pt x="824" y="32"/>
                  <a:pt x="821" y="13"/>
                </a:cubicBezTo>
                <a:cubicBezTo>
                  <a:pt x="782" y="6"/>
                  <a:pt x="742" y="1"/>
                  <a:pt x="701" y="0"/>
                </a:cubicBezTo>
                <a:cubicBezTo>
                  <a:pt x="673" y="70"/>
                  <a:pt x="673" y="70"/>
                  <a:pt x="673" y="70"/>
                </a:cubicBezTo>
                <a:cubicBezTo>
                  <a:pt x="648" y="70"/>
                  <a:pt x="622" y="75"/>
                  <a:pt x="597" y="77"/>
                </a:cubicBezTo>
                <a:cubicBezTo>
                  <a:pt x="581" y="49"/>
                  <a:pt x="568" y="28"/>
                  <a:pt x="559" y="12"/>
                </a:cubicBezTo>
                <a:cubicBezTo>
                  <a:pt x="519" y="19"/>
                  <a:pt x="479" y="30"/>
                  <a:pt x="442" y="45"/>
                </a:cubicBezTo>
                <a:cubicBezTo>
                  <a:pt x="444" y="120"/>
                  <a:pt x="444" y="120"/>
                  <a:pt x="444" y="120"/>
                </a:cubicBezTo>
                <a:cubicBezTo>
                  <a:pt x="417" y="132"/>
                  <a:pt x="391" y="145"/>
                  <a:pt x="366" y="159"/>
                </a:cubicBezTo>
                <a:cubicBezTo>
                  <a:pt x="340" y="140"/>
                  <a:pt x="321" y="126"/>
                  <a:pt x="306" y="115"/>
                </a:cubicBezTo>
                <a:cubicBezTo>
                  <a:pt x="273" y="137"/>
                  <a:pt x="241" y="162"/>
                  <a:pt x="212" y="190"/>
                </a:cubicBezTo>
                <a:cubicBezTo>
                  <a:pt x="242" y="258"/>
                  <a:pt x="242" y="258"/>
                  <a:pt x="242" y="258"/>
                </a:cubicBezTo>
                <a:cubicBezTo>
                  <a:pt x="223" y="278"/>
                  <a:pt x="207" y="297"/>
                  <a:pt x="192" y="318"/>
                </a:cubicBezTo>
                <a:cubicBezTo>
                  <a:pt x="161" y="310"/>
                  <a:pt x="137" y="304"/>
                  <a:pt x="119" y="300"/>
                </a:cubicBezTo>
                <a:cubicBezTo>
                  <a:pt x="97" y="333"/>
                  <a:pt x="77" y="368"/>
                  <a:pt x="60" y="404"/>
                </a:cubicBezTo>
                <a:cubicBezTo>
                  <a:pt x="114" y="456"/>
                  <a:pt x="114" y="456"/>
                  <a:pt x="114" y="456"/>
                </a:cubicBezTo>
                <a:cubicBezTo>
                  <a:pt x="104" y="482"/>
                  <a:pt x="96" y="511"/>
                  <a:pt x="87" y="538"/>
                </a:cubicBezTo>
                <a:cubicBezTo>
                  <a:pt x="55" y="543"/>
                  <a:pt x="32" y="546"/>
                  <a:pt x="14" y="549"/>
                </a:cubicBezTo>
                <a:cubicBezTo>
                  <a:pt x="6" y="588"/>
                  <a:pt x="1" y="628"/>
                  <a:pt x="0" y="669"/>
                </a:cubicBezTo>
                <a:cubicBezTo>
                  <a:pt x="71" y="697"/>
                  <a:pt x="71" y="697"/>
                  <a:pt x="71" y="697"/>
                </a:cubicBezTo>
                <a:cubicBezTo>
                  <a:pt x="71" y="721"/>
                  <a:pt x="73" y="748"/>
                  <a:pt x="77" y="775"/>
                </a:cubicBezTo>
                <a:cubicBezTo>
                  <a:pt x="49" y="791"/>
                  <a:pt x="28" y="803"/>
                  <a:pt x="12" y="812"/>
                </a:cubicBezTo>
                <a:cubicBezTo>
                  <a:pt x="19" y="852"/>
                  <a:pt x="31" y="891"/>
                  <a:pt x="45" y="929"/>
                </a:cubicBezTo>
                <a:cubicBezTo>
                  <a:pt x="120" y="927"/>
                  <a:pt x="120" y="927"/>
                  <a:pt x="120" y="927"/>
                </a:cubicBezTo>
                <a:cubicBezTo>
                  <a:pt x="131" y="954"/>
                  <a:pt x="145" y="979"/>
                  <a:pt x="159" y="1004"/>
                </a:cubicBezTo>
                <a:cubicBezTo>
                  <a:pt x="140" y="1030"/>
                  <a:pt x="125" y="1049"/>
                  <a:pt x="115" y="1064"/>
                </a:cubicBezTo>
                <a:cubicBezTo>
                  <a:pt x="137" y="1097"/>
                  <a:pt x="162" y="1129"/>
                  <a:pt x="189" y="1157"/>
                </a:cubicBezTo>
                <a:cubicBezTo>
                  <a:pt x="258" y="1127"/>
                  <a:pt x="258" y="1127"/>
                  <a:pt x="258" y="1127"/>
                </a:cubicBezTo>
                <a:cubicBezTo>
                  <a:pt x="277" y="1146"/>
                  <a:pt x="298" y="1162"/>
                  <a:pt x="318" y="1177"/>
                </a:cubicBezTo>
                <a:cubicBezTo>
                  <a:pt x="310" y="1209"/>
                  <a:pt x="304" y="1233"/>
                  <a:pt x="299" y="1251"/>
                </a:cubicBezTo>
                <a:cubicBezTo>
                  <a:pt x="332" y="1273"/>
                  <a:pt x="367" y="1293"/>
                  <a:pt x="404" y="1310"/>
                </a:cubicBezTo>
                <a:cubicBezTo>
                  <a:pt x="457" y="1255"/>
                  <a:pt x="457" y="1255"/>
                  <a:pt x="457" y="1255"/>
                </a:cubicBezTo>
                <a:cubicBezTo>
                  <a:pt x="483" y="1265"/>
                  <a:pt x="510" y="1273"/>
                  <a:pt x="539" y="1282"/>
                </a:cubicBezTo>
                <a:cubicBezTo>
                  <a:pt x="544" y="1315"/>
                  <a:pt x="547" y="1339"/>
                  <a:pt x="550" y="1357"/>
                </a:cubicBezTo>
                <a:cubicBezTo>
                  <a:pt x="589" y="1365"/>
                  <a:pt x="628" y="1369"/>
                  <a:pt x="669" y="1370"/>
                </a:cubicBezTo>
                <a:cubicBezTo>
                  <a:pt x="696" y="1298"/>
                  <a:pt x="696" y="1298"/>
                  <a:pt x="696" y="1298"/>
                </a:cubicBezTo>
                <a:cubicBezTo>
                  <a:pt x="723" y="1298"/>
                  <a:pt x="749" y="1296"/>
                  <a:pt x="774" y="1292"/>
                </a:cubicBezTo>
                <a:cubicBezTo>
                  <a:pt x="791" y="1321"/>
                  <a:pt x="804" y="1343"/>
                  <a:pt x="813" y="1359"/>
                </a:cubicBezTo>
                <a:cubicBezTo>
                  <a:pt x="853" y="1351"/>
                  <a:pt x="892" y="1340"/>
                  <a:pt x="929" y="1326"/>
                </a:cubicBezTo>
                <a:cubicBezTo>
                  <a:pt x="927" y="1249"/>
                  <a:pt x="927" y="1249"/>
                  <a:pt x="927" y="1249"/>
                </a:cubicBezTo>
                <a:cubicBezTo>
                  <a:pt x="954" y="1238"/>
                  <a:pt x="981" y="1224"/>
                  <a:pt x="1003" y="1210"/>
                </a:cubicBezTo>
                <a:cubicBezTo>
                  <a:pt x="1030" y="1230"/>
                  <a:pt x="1050" y="1245"/>
                  <a:pt x="1064" y="1256"/>
                </a:cubicBezTo>
                <a:cubicBezTo>
                  <a:pt x="1098" y="1234"/>
                  <a:pt x="1130" y="1208"/>
                  <a:pt x="1159" y="1180"/>
                </a:cubicBezTo>
                <a:cubicBezTo>
                  <a:pt x="1127" y="1111"/>
                  <a:pt x="1127" y="1111"/>
                  <a:pt x="1127" y="1111"/>
                </a:cubicBezTo>
                <a:cubicBezTo>
                  <a:pt x="1146" y="1092"/>
                  <a:pt x="1162" y="1072"/>
                  <a:pt x="1179" y="1051"/>
                </a:cubicBezTo>
                <a:cubicBezTo>
                  <a:pt x="1211" y="1060"/>
                  <a:pt x="1234" y="1066"/>
                  <a:pt x="1252" y="1071"/>
                </a:cubicBezTo>
                <a:cubicBezTo>
                  <a:pt x="1275" y="1037"/>
                  <a:pt x="1295" y="1002"/>
                  <a:pt x="1311" y="965"/>
                </a:cubicBezTo>
                <a:cubicBezTo>
                  <a:pt x="1257" y="913"/>
                  <a:pt x="1257" y="913"/>
                  <a:pt x="1257" y="913"/>
                </a:cubicBezTo>
                <a:cubicBezTo>
                  <a:pt x="1267" y="886"/>
                  <a:pt x="1276" y="859"/>
                  <a:pt x="1282" y="831"/>
                </a:cubicBezTo>
                <a:lnTo>
                  <a:pt x="1358" y="820"/>
                </a:lnTo>
                <a:close/>
                <a:moveTo>
                  <a:pt x="686" y="1243"/>
                </a:moveTo>
                <a:cubicBezTo>
                  <a:pt x="378" y="1243"/>
                  <a:pt x="128" y="993"/>
                  <a:pt x="128" y="685"/>
                </a:cubicBezTo>
                <a:cubicBezTo>
                  <a:pt x="128" y="378"/>
                  <a:pt x="378" y="127"/>
                  <a:pt x="686" y="127"/>
                </a:cubicBezTo>
                <a:cubicBezTo>
                  <a:pt x="993" y="127"/>
                  <a:pt x="1244" y="378"/>
                  <a:pt x="1244" y="685"/>
                </a:cubicBezTo>
                <a:cubicBezTo>
                  <a:pt x="1244" y="993"/>
                  <a:pt x="993" y="1243"/>
                  <a:pt x="686" y="1243"/>
                </a:cubicBezTo>
                <a:close/>
              </a:path>
            </a:pathLst>
          </a:custGeom>
          <a:solidFill>
            <a:srgbClr val="2A6492"/>
          </a:solidFill>
          <a:ln>
            <a:noFill/>
          </a:ln>
          <a:effectLst>
            <a:outerShdw blurRad="215900" sx="96000" sy="96000" algn="ctr" rotWithShape="0">
              <a:prstClr val="black">
                <a:alpha val="40000"/>
              </a:prstClr>
            </a:outerShdw>
          </a:effectLst>
        </p:spPr>
        <p:txBody>
          <a:bodyPr vert="horz" wrap="square" lIns="182880" tIns="91440" rIns="182880" bIns="91440" numCol="1" anchor="t" anchorCtr="0" compatLnSpc="1">
            <a:prstTxWarp prst="textNoShape">
              <a:avLst/>
            </a:prstTxWarp>
          </a:bodyPr>
          <a:lstStyle/>
          <a:p>
            <a:endParaRPr lang="en-US" sz="3600"/>
          </a:p>
        </p:txBody>
      </p:sp>
      <p:sp>
        <p:nvSpPr>
          <p:cNvPr id="28" name="CaixaDeTexto 3">
            <a:extLst>
              <a:ext uri="{FF2B5EF4-FFF2-40B4-BE49-F238E27FC236}">
                <a16:creationId xmlns:a16="http://schemas.microsoft.com/office/drawing/2014/main" xmlns="" id="{0FB6C6F1-31E2-864B-41B5-D67201F32844}"/>
              </a:ext>
            </a:extLst>
          </p:cNvPr>
          <p:cNvSpPr txBox="1"/>
          <p:nvPr/>
        </p:nvSpPr>
        <p:spPr>
          <a:xfrm>
            <a:off x="3999877" y="64194"/>
            <a:ext cx="3526993" cy="1046440"/>
          </a:xfrm>
          <a:prstGeom prst="rect">
            <a:avLst/>
          </a:prstGeom>
          <a:noFill/>
        </p:spPr>
        <p:txBody>
          <a:bodyPr wrap="square" rtlCol="0">
            <a:spAutoFit/>
          </a:bodyPr>
          <a:lstStyle/>
          <a:p>
            <a:pPr algn="ctr"/>
            <a:r>
              <a:rPr lang="pt-BR" sz="4400" dirty="0">
                <a:ln w="0"/>
                <a:solidFill>
                  <a:schemeClr val="bg1"/>
                </a:solidFill>
                <a:effectLst>
                  <a:outerShdw blurRad="38100" dist="19050" dir="2700000" algn="tl" rotWithShape="0">
                    <a:schemeClr val="dk1">
                      <a:alpha val="40000"/>
                    </a:schemeClr>
                  </a:outerShdw>
                </a:effectLst>
              </a:rPr>
              <a:t>THANK YOU</a:t>
            </a:r>
          </a:p>
          <a:p>
            <a:pPr algn="ctr"/>
            <a:r>
              <a:rPr lang="pt-BR" dirty="0" err="1">
                <a:ln w="0"/>
                <a:solidFill>
                  <a:schemeClr val="bg1"/>
                </a:solidFill>
                <a:effectLst>
                  <a:outerShdw blurRad="38100" dist="19050" dir="2700000" algn="tl" rotWithShape="0">
                    <a:schemeClr val="dk1">
                      <a:alpha val="40000"/>
                    </a:schemeClr>
                  </a:outerShdw>
                </a:effectLst>
              </a:rPr>
              <a:t>annaluizaalmeida@hotmail.com</a:t>
            </a:r>
            <a:endParaRPr lang="pt-BR" dirty="0">
              <a:ln w="0"/>
              <a:solidFill>
                <a:schemeClr val="bg1"/>
              </a:solidFill>
              <a:effectLst>
                <a:outerShdw blurRad="38100" dist="19050" dir="2700000" algn="tl" rotWithShape="0">
                  <a:schemeClr val="dk1">
                    <a:alpha val="40000"/>
                  </a:schemeClr>
                </a:outerShdw>
              </a:effectLst>
            </a:endParaRPr>
          </a:p>
        </p:txBody>
      </p:sp>
      <p:pic>
        <p:nvPicPr>
          <p:cNvPr id="29" name="Audio 28">
            <a:hlinkClick r:id="" action="ppaction://media"/>
            <a:extLst>
              <a:ext uri="{FF2B5EF4-FFF2-40B4-BE49-F238E27FC236}">
                <a16:creationId xmlns:a16="http://schemas.microsoft.com/office/drawing/2014/main" xmlns="" id="{7CA53D25-C263-DBE2-B744-E25F76F9C01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39235132"/>
      </p:ext>
    </p:extLst>
  </p:cSld>
  <p:clrMapOvr>
    <a:masterClrMapping/>
  </p:clrMapOvr>
  <p:transition spd="slow" advTm="239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8" presetClass="emph" presetSubtype="0" accel="45000" decel="48000" fill="hold" grpId="0" nodeType="withEffect">
                                  <p:stCondLst>
                                    <p:cond delay="0"/>
                                  </p:stCondLst>
                                  <p:childTnLst>
                                    <p:animRot by="21600000">
                                      <p:cBhvr>
                                        <p:cTn id="8" dur="3000" fill="hold"/>
                                        <p:tgtEl>
                                          <p:spTgt spid="16"/>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12000" fill="hold"/>
                                        <p:tgtEl>
                                          <p:spTgt spid="15"/>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12000" fill="hold"/>
                                        <p:tgtEl>
                                          <p:spTgt spid="17"/>
                                        </p:tgtEl>
                                        <p:attrNameLst>
                                          <p:attrName>r</p:attrName>
                                        </p:attrNameLst>
                                      </p:cBhvr>
                                    </p:animRot>
                                  </p:childTnLst>
                                </p:cTn>
                              </p:par>
                              <p:par>
                                <p:cTn id="13" presetID="8" presetClass="emph" presetSubtype="0" accel="45000" decel="48000" fill="hold" grpId="0" nodeType="withEffect">
                                  <p:stCondLst>
                                    <p:cond delay="0"/>
                                  </p:stCondLst>
                                  <p:childTnLst>
                                    <p:animRot by="21600000">
                                      <p:cBhvr>
                                        <p:cTn id="14" dur="3000" fill="hold"/>
                                        <p:tgtEl>
                                          <p:spTgt spid="26"/>
                                        </p:tgtEl>
                                        <p:attrNameLst>
                                          <p:attrName>r</p:attrName>
                                        </p:attrNameLst>
                                      </p:cBhvr>
                                    </p:animRot>
                                  </p:childTnLst>
                                </p:cTn>
                              </p:par>
                              <p:par>
                                <p:cTn id="15" presetID="22" presetClass="entr" presetSubtype="8" fill="hold" nodeType="withEffect">
                                  <p:stCondLst>
                                    <p:cond delay="25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wipe(left)">
                                      <p:cBhvr>
                                        <p:cTn id="17" dur="500"/>
                                        <p:tgtEl>
                                          <p:spTgt spid="28">
                                            <p:txEl>
                                              <p:pRg st="0" end="0"/>
                                            </p:txEl>
                                          </p:spTgt>
                                        </p:tgtEl>
                                      </p:cBhvr>
                                    </p:animEffect>
                                  </p:childTnLst>
                                </p:cTn>
                              </p:par>
                              <p:par>
                                <p:cTn id="18" presetID="22" presetClass="entr" presetSubtype="8" fill="hold" nodeType="withEffect">
                                  <p:stCondLst>
                                    <p:cond delay="250"/>
                                  </p:stCondLst>
                                  <p:childTnLst>
                                    <p:set>
                                      <p:cBhvr>
                                        <p:cTn id="19" dur="1" fill="hold">
                                          <p:stCondLst>
                                            <p:cond delay="0"/>
                                          </p:stCondLst>
                                        </p:cTn>
                                        <p:tgtEl>
                                          <p:spTgt spid="28">
                                            <p:txEl>
                                              <p:pRg st="1" end="1"/>
                                            </p:txEl>
                                          </p:spTgt>
                                        </p:tgtEl>
                                        <p:attrNameLst>
                                          <p:attrName>style.visibility</p:attrName>
                                        </p:attrNameLst>
                                      </p:cBhvr>
                                      <p:to>
                                        <p:strVal val="visible"/>
                                      </p:to>
                                    </p:set>
                                    <p:animEffect transition="in" filter="wipe(left)">
                                      <p:cBhvr>
                                        <p:cTn id="20"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9"/>
                </p:tgtEl>
              </p:cMediaNode>
            </p:audio>
          </p:childTnLst>
        </p:cTn>
      </p:par>
    </p:tnLst>
    <p:bldLst>
      <p:bldP spid="15" grpId="0" animBg="1"/>
      <p:bldP spid="16" grpId="0" animBg="1"/>
      <p:bldP spid="17"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1.4|12|1.1"/>
</p:tagLst>
</file>

<file path=ppt/theme/theme1.xml><?xml version="1.0" encoding="utf-8"?>
<a:theme xmlns:a="http://schemas.openxmlformats.org/drawingml/2006/main" name="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RC PPT Template defi" id="{29B0682D-293C-F544-9774-1ED9D4E24146}" vid="{0A8EF83B-C966-C74A-BFE1-395CD966488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IARC Document" ma:contentTypeID="0x010100EA35B492F1A6D544A458FEA2C32F4821007FEBF3165A996841A1CCE18916985F57" ma:contentTypeVersion="8" ma:contentTypeDescription="" ma:contentTypeScope="" ma:versionID="f4b1a7fce88837c50694cf8bbe0bbd6c">
  <xsd:schema xmlns:xsd="http://www.w3.org/2001/XMLSchema" xmlns:xs="http://www.w3.org/2001/XMLSchema" xmlns:p="http://schemas.microsoft.com/office/2006/metadata/properties" xmlns:ns2="f498459a-8748-4502-a4b8-39c3e7d66e00" targetNamespace="http://schemas.microsoft.com/office/2006/metadata/properties" ma:root="true" ma:fieldsID="fbc46fe953561bc73b36802a09c28d24" ns2:_="">
    <xsd:import namespace="f498459a-8748-4502-a4b8-39c3e7d66e00"/>
    <xsd:element name="properties">
      <xsd:complexType>
        <xsd:sequence>
          <xsd:element name="documentManagement">
            <xsd:complexType>
              <xsd:all>
                <xsd:element ref="ns2:TaxKeywordTaxHTFiel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98459a-8748-4502-a4b8-39c3e7d66e00"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ad090cb5-12b9-4f70-811c-3800aa903eaf"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abcea104-a931-42d8-b731-7f7858132ecc}" ma:internalName="TaxCatchAll" ma:showField="CatchAllData" ma:web="493369a3-72fc-4ca4-acb9-9afcaedcc16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abcea104-a931-42d8-b731-7f7858132ecc}" ma:internalName="TaxCatchAllLabel" ma:readOnly="true" ma:showField="CatchAllDataLabel" ma:web="493369a3-72fc-4ca4-acb9-9afcaedcc1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23EBFE1832B8DD4CAF530CF92ED4AB1A" ma:contentTypeVersion="9" ma:contentTypeDescription="Create a new document." ma:contentTypeScope="" ma:versionID="681dc14871f7463257d30a5442082b25">
  <xsd:schema xmlns:xsd="http://www.w3.org/2001/XMLSchema" xmlns:xs="http://www.w3.org/2001/XMLSchema" xmlns:p="http://schemas.microsoft.com/office/2006/metadata/properties" xmlns:ns2="9011f75a-37a6-4075-88b7-0b383ab0e182" xmlns:ns3="e83f6244-5743-46bb-8998-a1b75b616a34" targetNamespace="http://schemas.microsoft.com/office/2006/metadata/properties" ma:root="true" ma:fieldsID="c14ce3789e6852db920f2eb05416ed11" ns2:_="" ns3:_="">
    <xsd:import namespace="9011f75a-37a6-4075-88b7-0b383ab0e182"/>
    <xsd:import namespace="e83f6244-5743-46bb-8998-a1b75b616a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1f75a-37a6-4075-88b7-0b383ab0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3f6244-5743-46bb-8998-a1b75b616a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A557C0-DB90-4415-928C-E034F0F901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98459a-8748-4502-a4b8-39c3e7d66e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F34365-848D-487D-A2A5-08231630BC92}"/>
</file>

<file path=customXml/itemProps3.xml><?xml version="1.0" encoding="utf-8"?>
<ds:datastoreItem xmlns:ds="http://schemas.openxmlformats.org/officeDocument/2006/customXml" ds:itemID="{3F3BF28A-72C3-44AC-A280-1DE87B759B98}">
  <ds:schemaRefs>
    <ds:schemaRef ds:uri="http://schemas.microsoft.com/sharepoint/v3/contenttype/forms"/>
  </ds:schemaRefs>
</ds:datastoreItem>
</file>

<file path=customXml/itemProps4.xml><?xml version="1.0" encoding="utf-8"?>
<ds:datastoreItem xmlns:ds="http://schemas.openxmlformats.org/officeDocument/2006/customXml" ds:itemID="{7B022FF6-2A79-49EE-BC65-5A23BE7B8DF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498459a-8748-4502-a4b8-39c3e7d66e0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179</TotalTime>
  <Words>156</Words>
  <Application>Microsoft Office PowerPoint</Application>
  <PresentationFormat>Widescreen</PresentationFormat>
  <Paragraphs>36</Paragraphs>
  <Slides>8</Slides>
  <Notes>8</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-apple-system</vt:lpstr>
      <vt:lpstr>Arial</vt:lpstr>
      <vt:lpstr>Calibri</vt:lpstr>
      <vt:lpstr>Calibri Light</vt:lpstr>
      <vt:lpstr>Open Sans Bold</vt:lpstr>
      <vt:lpstr>PP Object Sans</vt:lpstr>
      <vt:lpstr>PP Object Sans Heavy</vt:lpstr>
      <vt:lpstr>PP Object Sans Light</vt:lpstr>
      <vt:lpstr>Tema de Office</vt:lpstr>
      <vt:lpstr>Cutaneous and acral melanoma cross-OMICs reveals prognostic cancer drivers associated with pathobiology and ultraviolet exposure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IARC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Akram Ghantous</dc:creator>
  <cp:lastModifiedBy>Akram Ghantous</cp:lastModifiedBy>
  <cp:revision>35</cp:revision>
  <dcterms:created xsi:type="dcterms:W3CDTF">2021-10-21T07:23:02Z</dcterms:created>
  <dcterms:modified xsi:type="dcterms:W3CDTF">2022-09-12T17:47:47Z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0x010100EA35B492F1A6D544A458FEA2C32F4821007FEBF3165A996841A1CCE18916985F57</vt:lpwstr>
  </property>
</Properties>
</file>