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2"/>
  </p:notesMasterIdLst>
  <p:handoutMasterIdLst>
    <p:handoutMasterId r:id="rId13"/>
  </p:handoutMasterIdLst>
  <p:sldIdLst>
    <p:sldId id="257" r:id="rId5"/>
    <p:sldId id="258" r:id="rId6"/>
    <p:sldId id="266" r:id="rId7"/>
    <p:sldId id="263" r:id="rId8"/>
    <p:sldId id="265" r:id="rId9"/>
    <p:sldId id="264" r:id="rId10"/>
    <p:sldId id="267" r:id="rId11"/>
  </p:sldIdLst>
  <p:sldSz cx="12192000" cy="6858000"/>
  <p:notesSz cx="6888163" cy="10020300"/>
  <p:embeddedFontLst>
    <p:embeddedFont>
      <p:font typeface="Bookman Old Style" panose="02050604050505020204" pitchFamily="18"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Comic Sans MS" panose="030F0702030302020204" pitchFamily="66" charset="0"/>
      <p:regular r:id="rId22"/>
      <p:bold r:id="rId23"/>
      <p:italic r:id="rId24"/>
      <p:boldItalic r:id="rId25"/>
    </p:embeddedFont>
    <p:embeddedFont>
      <p:font typeface="PP Object Sans" panose="00000500000000000000" pitchFamily="2" charset="0"/>
      <p:regular r:id="rId26"/>
      <p:bold r:id="rId27"/>
    </p:embeddedFont>
    <p:embeddedFont>
      <p:font typeface="PP Object Sans Heavy" panose="00000900000000000000" pitchFamily="2" charset="0"/>
      <p:bold r:id="rId28"/>
      <p:boldItalic r:id="rId29"/>
    </p:embeddedFont>
    <p:embeddedFont>
      <p:font typeface="PP Object Sans Light" panose="00000400000000000000" pitchFamily="2" charset="0"/>
      <p:regular r:id="rId30"/>
      <p:italic r:id="rId3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E9178"/>
    <a:srgbClr val="2B3256"/>
    <a:srgbClr val="EFEDDF"/>
    <a:srgbClr val="FBFBF7"/>
    <a:srgbClr val="D27E64"/>
    <a:srgbClr val="E3AE9D"/>
    <a:srgbClr val="D3D0A9"/>
    <a:srgbClr val="0B0D17"/>
    <a:srgbClr val="2C3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5226" autoAdjust="0"/>
  </p:normalViewPr>
  <p:slideViewPr>
    <p:cSldViewPr snapToGrid="0" snapToObjects="1">
      <p:cViewPr varScale="1">
        <p:scale>
          <a:sx n="86" d="100"/>
          <a:sy n="86" d="100"/>
        </p:scale>
        <p:origin x="312" y="58"/>
      </p:cViewPr>
      <p:guideLst/>
    </p:cSldViewPr>
  </p:slideViewPr>
  <p:notesTextViewPr>
    <p:cViewPr>
      <p:scale>
        <a:sx n="125" d="100"/>
        <a:sy n="125" d="100"/>
      </p:scale>
      <p:origin x="0" y="0"/>
    </p:cViewPr>
  </p:notesText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D6746FDA-1CA2-466F-B5C9-3555A700052B}" type="datetimeFigureOut">
              <a:rPr lang="en-GB" smtClean="0"/>
              <a:t>14/09/2022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s-ES"/>
          </a:p>
        </p:txBody>
      </p:sp>
      <p:sp>
        <p:nvSpPr>
          <p:cNvPr id="3" name="Marcador de fecha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119476A9-43C1-6C42-BF05-BC0F0699F522}" type="datetimeFigureOut">
              <a:rPr lang="es-ES" smtClean="0"/>
              <a:t>14/09/2022</a:t>
            </a:fld>
            <a:endParaRPr lang="es-ES"/>
          </a:p>
        </p:txBody>
      </p:sp>
      <p:sp>
        <p:nvSpPr>
          <p:cNvPr id="4" name="Marcador de imagen d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s-ES"/>
          </a:p>
        </p:txBody>
      </p:sp>
      <p:sp>
        <p:nvSpPr>
          <p:cNvPr id="5" name="Marcador de nota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164289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87163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3</a:t>
            </a:fld>
            <a:endParaRPr lang="es-ES"/>
          </a:p>
        </p:txBody>
      </p:sp>
    </p:spTree>
    <p:extLst>
      <p:ext uri="{BB962C8B-B14F-4D97-AF65-F5344CB8AC3E}">
        <p14:creationId xmlns:p14="http://schemas.microsoft.com/office/powerpoint/2010/main" val="218826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4</a:t>
            </a:fld>
            <a:endParaRPr lang="es-ES"/>
          </a:p>
        </p:txBody>
      </p:sp>
    </p:spTree>
    <p:extLst>
      <p:ext uri="{BB962C8B-B14F-4D97-AF65-F5344CB8AC3E}">
        <p14:creationId xmlns:p14="http://schemas.microsoft.com/office/powerpoint/2010/main" val="272943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5</a:t>
            </a:fld>
            <a:endParaRPr lang="es-ES"/>
          </a:p>
        </p:txBody>
      </p:sp>
    </p:spTree>
    <p:extLst>
      <p:ext uri="{BB962C8B-B14F-4D97-AF65-F5344CB8AC3E}">
        <p14:creationId xmlns:p14="http://schemas.microsoft.com/office/powerpoint/2010/main" val="67213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6</a:t>
            </a:fld>
            <a:endParaRPr lang="es-ES"/>
          </a:p>
        </p:txBody>
      </p:sp>
    </p:spTree>
    <p:extLst>
      <p:ext uri="{BB962C8B-B14F-4D97-AF65-F5344CB8AC3E}">
        <p14:creationId xmlns:p14="http://schemas.microsoft.com/office/powerpoint/2010/main" val="240167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917261A2-AA1C-4540-9C31-ACF18D8D8F89}" type="slidenum">
              <a:rPr lang="es-ES" smtClean="0"/>
              <a:t>7</a:t>
            </a:fld>
            <a:endParaRPr lang="es-ES"/>
          </a:p>
        </p:txBody>
      </p:sp>
    </p:spTree>
    <p:extLst>
      <p:ext uri="{BB962C8B-B14F-4D97-AF65-F5344CB8AC3E}">
        <p14:creationId xmlns:p14="http://schemas.microsoft.com/office/powerpoint/2010/main" val="1162243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rgbClr val="2C3253"/>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C3253"/>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C3253"/>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PP Object Sans" pitchFamily="2" charset="77"/>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000">
                <a:solidFill>
                  <a:srgbClr val="2B3256"/>
                </a:solidFill>
                <a:latin typeface="PP Object Sans" pitchFamily="2" charset="77"/>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2B3256"/>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hyperlink" Target="mailto:gheitt@iarc.fr" TargetMode="Externa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4.m4a"/><Relationship Id="rId7" Type="http://schemas.microsoft.com/office/2007/relationships/hdphoto" Target="../media/hdphoto1.wdp"/><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13.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5.m4a"/><Relationship Id="rId7" Type="http://schemas.microsoft.com/office/2007/relationships/hdphoto" Target="../media/hdphoto1.wdp"/><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6.m4a"/><Relationship Id="rId7" Type="http://schemas.openxmlformats.org/officeDocument/2006/relationships/image" Target="../media/image20.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notesSlide" Target="../notesSlides/notesSlide6.xml"/><Relationship Id="rId10" Type="http://schemas.openxmlformats.org/officeDocument/2006/relationships/image" Target="../media/image23.png"/><Relationship Id="rId4" Type="http://schemas.openxmlformats.org/officeDocument/2006/relationships/slideLayout" Target="../slideLayouts/slideLayout13.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F98D-4C83-4C5C-AEFA-CD4A6970D16C}"/>
              </a:ext>
            </a:extLst>
          </p:cNvPr>
          <p:cNvSpPr>
            <a:spLocks noGrp="1"/>
          </p:cNvSpPr>
          <p:nvPr>
            <p:ph type="ctrTitle"/>
          </p:nvPr>
        </p:nvSpPr>
        <p:spPr>
          <a:xfrm>
            <a:off x="552704" y="344025"/>
            <a:ext cx="10877296" cy="1406737"/>
          </a:xfrm>
        </p:spPr>
        <p:txBody>
          <a:bodyPr/>
          <a:lstStyle/>
          <a:p>
            <a:pPr algn="ctr"/>
            <a:r>
              <a:rPr lang="en-GB" sz="4000" dirty="0"/>
              <a:t>Laboratory tools for epidemiological studies on virus-induced cancers</a:t>
            </a:r>
            <a:br>
              <a:rPr lang="en-GB" sz="4000" dirty="0"/>
            </a:br>
            <a:endParaRPr lang="en-GB" sz="4000" dirty="0"/>
          </a:p>
        </p:txBody>
      </p:sp>
      <p:sp>
        <p:nvSpPr>
          <p:cNvPr id="3" name="Title 1">
            <a:extLst>
              <a:ext uri="{FF2B5EF4-FFF2-40B4-BE49-F238E27FC236}">
                <a16:creationId xmlns:a16="http://schemas.microsoft.com/office/drawing/2014/main" id="{60FC16A4-32BA-44A3-9BAC-3C397F07A219}"/>
              </a:ext>
            </a:extLst>
          </p:cNvPr>
          <p:cNvSpPr txBox="1">
            <a:spLocks/>
          </p:cNvSpPr>
          <p:nvPr/>
        </p:nvSpPr>
        <p:spPr>
          <a:xfrm>
            <a:off x="453177" y="1949535"/>
            <a:ext cx="10877296" cy="439103"/>
          </a:xfrm>
          <a:prstGeom prst="rect">
            <a:avLst/>
          </a:prstGeom>
        </p:spPr>
        <p:txBody>
          <a:bodyPr anchor="t" anchorCtr="0"/>
          <a:lstStyle>
            <a:lvl1pPr algn="l" defTabSz="914400" rtl="0" eaLnBrk="1" latinLnBrk="0" hangingPunct="1">
              <a:lnSpc>
                <a:spcPct val="90000"/>
              </a:lnSpc>
              <a:spcBef>
                <a:spcPct val="0"/>
              </a:spcBef>
              <a:buNone/>
              <a:defRPr sz="5400" b="0" i="0" kern="1200">
                <a:solidFill>
                  <a:schemeClr val="bg1"/>
                </a:solidFill>
                <a:latin typeface="PP Object Sans" pitchFamily="2" charset="77"/>
                <a:ea typeface="+mj-ea"/>
                <a:cs typeface="+mj-cs"/>
              </a:defRPr>
            </a:lvl1pPr>
          </a:lstStyle>
          <a:p>
            <a:pPr algn="ctr"/>
            <a:r>
              <a:rPr lang="en-GB" sz="2800" dirty="0">
                <a:latin typeface="+mn-lt"/>
                <a:ea typeface="+mn-ea"/>
                <a:cs typeface="+mn-cs"/>
              </a:rPr>
              <a:t>Tarik Gheit (</a:t>
            </a:r>
            <a:r>
              <a:rPr lang="en-GB" sz="2800" dirty="0">
                <a:latin typeface="+mn-lt"/>
                <a:ea typeface="+mn-ea"/>
                <a:cs typeface="+mn-cs"/>
                <a:hlinkClick r:id="rId5">
                  <a:extLst>
                    <a:ext uri="{A12FA001-AC4F-418D-AE19-62706E023703}">
                      <ahyp:hlinkClr xmlns:ahyp="http://schemas.microsoft.com/office/drawing/2018/hyperlinkcolor" val="tx"/>
                    </a:ext>
                  </a:extLst>
                </a:hlinkClick>
              </a:rPr>
              <a:t>gheitt@iarc.fr</a:t>
            </a:r>
            <a:r>
              <a:rPr lang="en-GB" sz="2800" dirty="0">
                <a:latin typeface="+mn-lt"/>
                <a:ea typeface="+mn-ea"/>
                <a:cs typeface="+mn-cs"/>
              </a:rPr>
              <a:t>)</a:t>
            </a:r>
          </a:p>
        </p:txBody>
      </p:sp>
      <p:sp>
        <p:nvSpPr>
          <p:cNvPr id="9" name="TextBox 8">
            <a:extLst>
              <a:ext uri="{FF2B5EF4-FFF2-40B4-BE49-F238E27FC236}">
                <a16:creationId xmlns:a16="http://schemas.microsoft.com/office/drawing/2014/main" id="{A1500E43-ABB0-4E12-BE07-4D7DB87E998E}"/>
              </a:ext>
            </a:extLst>
          </p:cNvPr>
          <p:cNvSpPr txBox="1"/>
          <p:nvPr/>
        </p:nvSpPr>
        <p:spPr>
          <a:xfrm>
            <a:off x="345233" y="3813122"/>
            <a:ext cx="8434873" cy="646331"/>
          </a:xfrm>
          <a:prstGeom prst="rect">
            <a:avLst/>
          </a:prstGeom>
          <a:noFill/>
        </p:spPr>
        <p:txBody>
          <a:bodyPr wrap="square">
            <a:spAutoFit/>
          </a:bodyPr>
          <a:lstStyle/>
          <a:p>
            <a:r>
              <a:rPr lang="en-GB" i="1" dirty="0">
                <a:solidFill>
                  <a:schemeClr val="bg1"/>
                </a:solidFill>
              </a:rPr>
              <a:t>Epigenomics and Mechanisms (EGM) Branch, International Agency for Research on Cancer, Lyon, France</a:t>
            </a:r>
          </a:p>
        </p:txBody>
      </p:sp>
      <p:pic>
        <p:nvPicPr>
          <p:cNvPr id="7" name="Audio 6">
            <a:hlinkClick r:id="" action="ppaction://media"/>
            <a:extLst>
              <a:ext uri="{FF2B5EF4-FFF2-40B4-BE49-F238E27FC236}">
                <a16:creationId xmlns:a16="http://schemas.microsoft.com/office/drawing/2014/main" id="{0E9DB4B1-2BCC-1CEE-0C27-0E0AB2782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71124633"/>
      </p:ext>
    </p:extLst>
  </p:cSld>
  <p:clrMapOvr>
    <a:masterClrMapping/>
  </p:clrMapOvr>
  <mc:AlternateContent xmlns:mc="http://schemas.openxmlformats.org/markup-compatibility/2006" xmlns:p14="http://schemas.microsoft.com/office/powerpoint/2010/main">
    <mc:Choice Requires="p14">
      <p:transition spd="slow" p14:dur="2000" advTm="8276"/>
    </mc:Choice>
    <mc:Fallback xmlns="">
      <p:transition spd="slow" advTm="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B2A2-E53D-4FD0-976F-5433F27C5F05}"/>
              </a:ext>
            </a:extLst>
          </p:cNvPr>
          <p:cNvSpPr>
            <a:spLocks noGrp="1"/>
          </p:cNvSpPr>
          <p:nvPr>
            <p:ph type="ctrTitle"/>
          </p:nvPr>
        </p:nvSpPr>
        <p:spPr>
          <a:xfrm>
            <a:off x="1" y="31022"/>
            <a:ext cx="12192000" cy="600699"/>
          </a:xfrm>
        </p:spPr>
        <p:txBody>
          <a:bodyPr/>
          <a:lstStyle/>
          <a:p>
            <a:pPr algn="ctr"/>
            <a:r>
              <a:rPr lang="en-GB" sz="3200" dirty="0">
                <a:latin typeface="+mj-lt"/>
              </a:rPr>
              <a:t>SCIENTIFIC BACKGROUND</a:t>
            </a:r>
          </a:p>
        </p:txBody>
      </p:sp>
      <p:sp>
        <p:nvSpPr>
          <p:cNvPr id="9" name="ZoneTexte 7">
            <a:extLst>
              <a:ext uri="{FF2B5EF4-FFF2-40B4-BE49-F238E27FC236}">
                <a16:creationId xmlns:a16="http://schemas.microsoft.com/office/drawing/2014/main" id="{AA7F630E-725B-4251-AD5A-A004239DE412}"/>
              </a:ext>
            </a:extLst>
          </p:cNvPr>
          <p:cNvSpPr txBox="1"/>
          <p:nvPr/>
        </p:nvSpPr>
        <p:spPr>
          <a:xfrm>
            <a:off x="1930340" y="4818713"/>
            <a:ext cx="7269078" cy="369332"/>
          </a:xfrm>
          <a:prstGeom prst="rect">
            <a:avLst/>
          </a:prstGeom>
          <a:noFill/>
        </p:spPr>
        <p:txBody>
          <a:bodyPr wrap="square">
            <a:spAutoFit/>
          </a:bodyPr>
          <a:lstStyle/>
          <a:p>
            <a:pPr marL="285750" indent="-285750" algn="just">
              <a:buFont typeface="Arial" panose="020B0604020202020204" pitchFamily="34" charset="0"/>
              <a:buChar char="•"/>
            </a:pPr>
            <a:r>
              <a:rPr lang="en-GB" altLang="en-US" dirty="0">
                <a:solidFill>
                  <a:schemeClr val="tx2">
                    <a:lumMod val="75000"/>
                  </a:schemeClr>
                </a:solidFill>
                <a:latin typeface="+mj-lt"/>
                <a:ea typeface="+mj-ea"/>
                <a:cs typeface="Arial" panose="020B0604020202020204" pitchFamily="34" charset="0"/>
              </a:rPr>
              <a:t>Archived material (FFPE) for retrospective studies</a:t>
            </a:r>
          </a:p>
        </p:txBody>
      </p:sp>
      <p:sp>
        <p:nvSpPr>
          <p:cNvPr id="10" name="ZoneTexte 9">
            <a:extLst>
              <a:ext uri="{FF2B5EF4-FFF2-40B4-BE49-F238E27FC236}">
                <a16:creationId xmlns:a16="http://schemas.microsoft.com/office/drawing/2014/main" id="{F7279AAF-794F-4239-8CF9-EF64358A4FFC}"/>
              </a:ext>
            </a:extLst>
          </p:cNvPr>
          <p:cNvSpPr txBox="1"/>
          <p:nvPr/>
        </p:nvSpPr>
        <p:spPr>
          <a:xfrm>
            <a:off x="458758" y="3349241"/>
            <a:ext cx="11725952" cy="446276"/>
          </a:xfrm>
          <a:prstGeom prst="rect">
            <a:avLst/>
          </a:prstGeom>
          <a:noFill/>
        </p:spPr>
        <p:txBody>
          <a:bodyPr wrap="square">
            <a:spAutoFit/>
          </a:bodyPr>
          <a:lstStyle/>
          <a:p>
            <a:pPr marL="285750" indent="-285750" algn="just">
              <a:buFont typeface="Wingdings" panose="05000000000000000000" pitchFamily="2" charset="2"/>
              <a:buChar char="ü"/>
            </a:pPr>
            <a:r>
              <a:rPr lang="en-GB" altLang="en-US" sz="2300" b="1" dirty="0">
                <a:solidFill>
                  <a:schemeClr val="tx2">
                    <a:lumMod val="75000"/>
                  </a:schemeClr>
                </a:solidFill>
                <a:latin typeface="+mj-lt"/>
                <a:ea typeface="+mj-ea"/>
                <a:cs typeface="Arial" panose="020B0604020202020204" pitchFamily="34" charset="0"/>
              </a:rPr>
              <a:t>Novel molecular assays for viral and bacterial DNA detection:</a:t>
            </a:r>
            <a:endParaRPr lang="en-US" sz="2300" b="1" dirty="0">
              <a:solidFill>
                <a:srgbClr val="2C3253"/>
              </a:solidFill>
              <a:latin typeface="+mj-lt"/>
              <a:ea typeface="+mj-ea"/>
              <a:cs typeface="+mj-cs"/>
            </a:endParaRPr>
          </a:p>
        </p:txBody>
      </p:sp>
      <p:sp>
        <p:nvSpPr>
          <p:cNvPr id="8" name="TextBox 7">
            <a:extLst>
              <a:ext uri="{FF2B5EF4-FFF2-40B4-BE49-F238E27FC236}">
                <a16:creationId xmlns:a16="http://schemas.microsoft.com/office/drawing/2014/main" id="{8AB3A4D2-AB86-4102-B554-8DC8430B499C}"/>
              </a:ext>
            </a:extLst>
          </p:cNvPr>
          <p:cNvSpPr txBox="1"/>
          <p:nvPr/>
        </p:nvSpPr>
        <p:spPr>
          <a:xfrm>
            <a:off x="1930339" y="4164170"/>
            <a:ext cx="7269077" cy="369332"/>
          </a:xfrm>
          <a:prstGeom prst="rect">
            <a:avLst/>
          </a:prstGeom>
          <a:noFill/>
        </p:spPr>
        <p:txBody>
          <a:bodyPr wrap="square">
            <a:spAutoFit/>
          </a:bodyPr>
          <a:lstStyle/>
          <a:p>
            <a:pPr marL="285750" indent="-285750" algn="just">
              <a:buFont typeface="Arial" panose="020B0604020202020204" pitchFamily="34" charset="0"/>
              <a:buChar char="•"/>
            </a:pPr>
            <a:r>
              <a:rPr lang="en-GB" altLang="en-US" dirty="0">
                <a:solidFill>
                  <a:schemeClr val="tx2">
                    <a:lumMod val="75000"/>
                  </a:schemeClr>
                </a:solidFill>
                <a:latin typeface="+mj-lt"/>
                <a:ea typeface="+mj-ea"/>
                <a:cs typeface="Arial" panose="020B0604020202020204" pitchFamily="34" charset="0"/>
              </a:rPr>
              <a:t>High sensitivity, specificity and throughput</a:t>
            </a:r>
            <a:endParaRPr lang="en-GB" altLang="en-US" dirty="0">
              <a:solidFill>
                <a:schemeClr val="tx2">
                  <a:lumMod val="75000"/>
                </a:schemeClr>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099C91A7-2808-4951-832F-B8CE7084E340}"/>
              </a:ext>
            </a:extLst>
          </p:cNvPr>
          <p:cNvSpPr txBox="1"/>
          <p:nvPr/>
        </p:nvSpPr>
        <p:spPr>
          <a:xfrm>
            <a:off x="458758" y="981504"/>
            <a:ext cx="9133477" cy="800219"/>
          </a:xfrm>
          <a:prstGeom prst="rect">
            <a:avLst/>
          </a:prstGeom>
          <a:noFill/>
          <a:ln w="12700">
            <a:noFill/>
          </a:ln>
        </p:spPr>
        <p:txBody>
          <a:bodyPr wrap="square">
            <a:spAutoFit/>
          </a:bodyPr>
          <a:lstStyle/>
          <a:p>
            <a:pPr marL="342900" indent="-342900" algn="just">
              <a:buFont typeface="Wingdings" panose="05000000000000000000" pitchFamily="2" charset="2"/>
              <a:buChar char="ü"/>
            </a:pPr>
            <a:r>
              <a:rPr lang="en-GB" sz="2300" b="1" dirty="0">
                <a:solidFill>
                  <a:schemeClr val="accent3">
                    <a:lumMod val="75000"/>
                  </a:schemeClr>
                </a:solidFill>
                <a:latin typeface="+mj-lt"/>
                <a:ea typeface="Tahoma" panose="020B0604030504040204" pitchFamily="34" charset="0"/>
                <a:cs typeface="Tahoma" panose="020B0604030504040204" pitchFamily="34" charset="0"/>
              </a:rPr>
              <a:t>Need of sensitive and robust assays for detection of infectious agents applicable to cancer epidemiology</a:t>
            </a:r>
          </a:p>
        </p:txBody>
      </p:sp>
      <p:sp>
        <p:nvSpPr>
          <p:cNvPr id="17" name="Title 1">
            <a:extLst>
              <a:ext uri="{FF2B5EF4-FFF2-40B4-BE49-F238E27FC236}">
                <a16:creationId xmlns:a16="http://schemas.microsoft.com/office/drawing/2014/main" id="{AE3E1877-74C6-CB69-6BB8-AE49C76C64AC}"/>
              </a:ext>
            </a:extLst>
          </p:cNvPr>
          <p:cNvSpPr txBox="1">
            <a:spLocks/>
          </p:cNvSpPr>
          <p:nvPr/>
        </p:nvSpPr>
        <p:spPr>
          <a:xfrm>
            <a:off x="1" y="2436767"/>
            <a:ext cx="12192000" cy="521783"/>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C3253"/>
                </a:solidFill>
                <a:latin typeface="PP Object Sans" pitchFamily="2" charset="77"/>
                <a:ea typeface="+mj-ea"/>
                <a:cs typeface="+mj-cs"/>
              </a:defRPr>
            </a:lvl1pPr>
          </a:lstStyle>
          <a:p>
            <a:pPr algn="ctr"/>
            <a:r>
              <a:rPr lang="en-GB" sz="3200" dirty="0">
                <a:latin typeface="+mj-lt"/>
              </a:rPr>
              <a:t>OBJECTIVE</a:t>
            </a:r>
            <a:r>
              <a:rPr lang="en-GB" sz="2400" dirty="0">
                <a:latin typeface="+mj-lt"/>
              </a:rPr>
              <a:t> </a:t>
            </a:r>
          </a:p>
        </p:txBody>
      </p:sp>
      <p:pic>
        <p:nvPicPr>
          <p:cNvPr id="5" name="Audio 4">
            <a:hlinkClick r:id="" action="ppaction://media"/>
            <a:extLst>
              <a:ext uri="{FF2B5EF4-FFF2-40B4-BE49-F238E27FC236}">
                <a16:creationId xmlns:a16="http://schemas.microsoft.com/office/drawing/2014/main" id="{BA505A14-4557-2FA1-AE4E-07A2365AE4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20532923"/>
      </p:ext>
    </p:extLst>
  </p:cSld>
  <p:clrMapOvr>
    <a:masterClrMapping/>
  </p:clrMapOvr>
  <mc:AlternateContent xmlns:mc="http://schemas.openxmlformats.org/markup-compatibility/2006" xmlns:p14="http://schemas.microsoft.com/office/powerpoint/2010/main">
    <mc:Choice Requires="p14">
      <p:transition spd="slow" p14:dur="2000" advTm="21604"/>
    </mc:Choice>
    <mc:Fallback xmlns="">
      <p:transition spd="slow" advTm="2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9" grpId="0"/>
      <p:bldP spid="10" grpId="0"/>
      <p:bldP spid="8" grpId="0"/>
      <p:bldP spid="13"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AD1AB7-3F90-4F45-89ED-415A50EF1C68}"/>
              </a:ext>
            </a:extLst>
          </p:cNvPr>
          <p:cNvSpPr txBox="1"/>
          <p:nvPr/>
        </p:nvSpPr>
        <p:spPr>
          <a:xfrm>
            <a:off x="0" y="202466"/>
            <a:ext cx="12192000" cy="584775"/>
          </a:xfrm>
          <a:prstGeom prst="rect">
            <a:avLst/>
          </a:prstGeom>
          <a:noFill/>
        </p:spPr>
        <p:txBody>
          <a:bodyPr wrap="square">
            <a:spAutoFit/>
          </a:bodyPr>
          <a:lstStyle/>
          <a:p>
            <a:pPr algn="ctr"/>
            <a:r>
              <a:rPr lang="en-GB" sz="3200" b="1" dirty="0">
                <a:solidFill>
                  <a:srgbClr val="2C3253"/>
                </a:solidFill>
                <a:latin typeface="+mj-lt"/>
                <a:ea typeface="+mj-ea"/>
                <a:cs typeface="+mj-cs"/>
              </a:rPr>
              <a:t>METHODOLOGY</a:t>
            </a:r>
          </a:p>
        </p:txBody>
      </p:sp>
      <p:sp>
        <p:nvSpPr>
          <p:cNvPr id="147" name="TextBox 146">
            <a:extLst>
              <a:ext uri="{FF2B5EF4-FFF2-40B4-BE49-F238E27FC236}">
                <a16:creationId xmlns:a16="http://schemas.microsoft.com/office/drawing/2014/main" id="{2469E8BA-C316-DED7-6FA6-1BCFE9F54DF2}"/>
              </a:ext>
            </a:extLst>
          </p:cNvPr>
          <p:cNvSpPr txBox="1"/>
          <p:nvPr/>
        </p:nvSpPr>
        <p:spPr>
          <a:xfrm>
            <a:off x="294968" y="6005428"/>
            <a:ext cx="11358870" cy="369332"/>
          </a:xfrm>
          <a:prstGeom prst="rect">
            <a:avLst/>
          </a:prstGeom>
          <a:noFill/>
        </p:spPr>
        <p:txBody>
          <a:bodyPr wrap="square">
            <a:spAutoFit/>
          </a:bodyPr>
          <a:lstStyle/>
          <a:p>
            <a:pPr marL="285750" indent="-285750" algn="just">
              <a:buFont typeface="Arial" panose="020B0604020202020204" pitchFamily="34" charset="0"/>
              <a:buChar char="•"/>
            </a:pPr>
            <a:r>
              <a:rPr lang="fr-FR" dirty="0" err="1">
                <a:solidFill>
                  <a:schemeClr val="tx2">
                    <a:lumMod val="75000"/>
                  </a:schemeClr>
                </a:solidFill>
                <a:latin typeface="+mj-lt"/>
              </a:rPr>
              <a:t>Ultrasensitive</a:t>
            </a:r>
            <a:r>
              <a:rPr lang="fr-FR" dirty="0">
                <a:solidFill>
                  <a:schemeClr val="tx2">
                    <a:lumMod val="75000"/>
                  </a:schemeClr>
                </a:solidFill>
                <a:latin typeface="+mj-lt"/>
              </a:rPr>
              <a:t> and </a:t>
            </a:r>
            <a:r>
              <a:rPr lang="fr-FR" dirty="0" err="1">
                <a:solidFill>
                  <a:schemeClr val="tx2">
                    <a:lumMod val="75000"/>
                  </a:schemeClr>
                </a:solidFill>
                <a:latin typeface="+mj-lt"/>
              </a:rPr>
              <a:t>specific</a:t>
            </a:r>
            <a:r>
              <a:rPr lang="fr-FR" dirty="0">
                <a:solidFill>
                  <a:schemeClr val="tx2">
                    <a:lumMod val="75000"/>
                  </a:schemeClr>
                </a:solidFill>
                <a:latin typeface="+mj-lt"/>
              </a:rPr>
              <a:t> </a:t>
            </a:r>
            <a:r>
              <a:rPr lang="fr-FR" dirty="0" err="1">
                <a:solidFill>
                  <a:schemeClr val="tx2">
                    <a:lumMod val="75000"/>
                  </a:schemeClr>
                </a:solidFill>
                <a:latin typeface="+mj-lt"/>
              </a:rPr>
              <a:t>detection</a:t>
            </a:r>
            <a:r>
              <a:rPr lang="fr-FR" dirty="0">
                <a:solidFill>
                  <a:schemeClr val="tx2">
                    <a:lumMod val="75000"/>
                  </a:schemeClr>
                </a:solidFill>
                <a:latin typeface="+mj-lt"/>
              </a:rPr>
              <a:t> of </a:t>
            </a:r>
            <a:r>
              <a:rPr lang="fr-FR" b="1" dirty="0">
                <a:solidFill>
                  <a:schemeClr val="tx2">
                    <a:lumMod val="75000"/>
                  </a:schemeClr>
                </a:solidFill>
                <a:latin typeface="+mj-lt"/>
              </a:rPr>
              <a:t>&gt; 250 </a:t>
            </a:r>
            <a:r>
              <a:rPr lang="fr-FR" b="1" dirty="0" err="1">
                <a:solidFill>
                  <a:schemeClr val="tx2">
                    <a:lumMod val="75000"/>
                  </a:schemeClr>
                </a:solidFill>
                <a:latin typeface="+mj-lt"/>
              </a:rPr>
              <a:t>infectious</a:t>
            </a:r>
            <a:r>
              <a:rPr lang="fr-FR" b="1" dirty="0">
                <a:solidFill>
                  <a:schemeClr val="tx2">
                    <a:lumMod val="75000"/>
                  </a:schemeClr>
                </a:solidFill>
                <a:latin typeface="+mj-lt"/>
              </a:rPr>
              <a:t> agents</a:t>
            </a:r>
          </a:p>
        </p:txBody>
      </p:sp>
      <p:grpSp>
        <p:nvGrpSpPr>
          <p:cNvPr id="347" name="Group 346">
            <a:extLst>
              <a:ext uri="{FF2B5EF4-FFF2-40B4-BE49-F238E27FC236}">
                <a16:creationId xmlns:a16="http://schemas.microsoft.com/office/drawing/2014/main" id="{A9635B77-DE52-BA1E-4AD5-31A88A532F54}"/>
              </a:ext>
            </a:extLst>
          </p:cNvPr>
          <p:cNvGrpSpPr/>
          <p:nvPr/>
        </p:nvGrpSpPr>
        <p:grpSpPr>
          <a:xfrm>
            <a:off x="220316" y="1268883"/>
            <a:ext cx="11576048" cy="4593601"/>
            <a:chOff x="220316" y="1804373"/>
            <a:chExt cx="11576048" cy="4593601"/>
          </a:xfrm>
        </p:grpSpPr>
        <p:sp>
          <p:nvSpPr>
            <p:cNvPr id="152" name="TextBox 151">
              <a:extLst>
                <a:ext uri="{FF2B5EF4-FFF2-40B4-BE49-F238E27FC236}">
                  <a16:creationId xmlns:a16="http://schemas.microsoft.com/office/drawing/2014/main" id="{F85D70F4-683E-E289-4618-F8DB6E8E9E95}"/>
                </a:ext>
              </a:extLst>
            </p:cNvPr>
            <p:cNvSpPr txBox="1"/>
            <p:nvPr/>
          </p:nvSpPr>
          <p:spPr>
            <a:xfrm>
              <a:off x="6531388" y="2666483"/>
              <a:ext cx="1774723" cy="369332"/>
            </a:xfrm>
            <a:prstGeom prst="rect">
              <a:avLst/>
            </a:prstGeom>
            <a:noFill/>
            <a:ln>
              <a:noFill/>
            </a:ln>
          </p:spPr>
          <p:txBody>
            <a:bodyPr wrap="square">
              <a:spAutoFit/>
            </a:bodyPr>
            <a:lstStyle/>
            <a:p>
              <a:pPr algn="ctr"/>
              <a:r>
                <a:rPr lang="fr-FR" b="1" dirty="0" err="1">
                  <a:solidFill>
                    <a:srgbClr val="003399"/>
                  </a:solidFill>
                  <a:latin typeface="+mj-lt"/>
                </a:rPr>
                <a:t>Hybridization</a:t>
              </a:r>
              <a:endParaRPr lang="fr-FR" b="1" dirty="0">
                <a:solidFill>
                  <a:srgbClr val="003399"/>
                </a:solidFill>
                <a:latin typeface="+mj-lt"/>
              </a:endParaRPr>
            </a:p>
          </p:txBody>
        </p:sp>
        <p:sp>
          <p:nvSpPr>
            <p:cNvPr id="155" name="TextBox 154">
              <a:extLst>
                <a:ext uri="{FF2B5EF4-FFF2-40B4-BE49-F238E27FC236}">
                  <a16:creationId xmlns:a16="http://schemas.microsoft.com/office/drawing/2014/main" id="{F4A9C842-33D0-D5E6-AC1F-15093414F2CC}"/>
                </a:ext>
              </a:extLst>
            </p:cNvPr>
            <p:cNvSpPr txBox="1"/>
            <p:nvPr/>
          </p:nvSpPr>
          <p:spPr>
            <a:xfrm>
              <a:off x="2491396" y="2666483"/>
              <a:ext cx="1774723" cy="369332"/>
            </a:xfrm>
            <a:prstGeom prst="rect">
              <a:avLst/>
            </a:prstGeom>
            <a:noFill/>
            <a:ln>
              <a:noFill/>
            </a:ln>
          </p:spPr>
          <p:txBody>
            <a:bodyPr wrap="square">
              <a:spAutoFit/>
            </a:bodyPr>
            <a:lstStyle/>
            <a:p>
              <a:pPr algn="ctr"/>
              <a:r>
                <a:rPr lang="fr-FR" b="1" dirty="0">
                  <a:solidFill>
                    <a:srgbClr val="003399"/>
                  </a:solidFill>
                  <a:latin typeface="+mj-lt"/>
                </a:rPr>
                <a:t>Multiplex PCR</a:t>
              </a:r>
            </a:p>
          </p:txBody>
        </p:sp>
        <p:grpSp>
          <p:nvGrpSpPr>
            <p:cNvPr id="346" name="Group 345">
              <a:extLst>
                <a:ext uri="{FF2B5EF4-FFF2-40B4-BE49-F238E27FC236}">
                  <a16:creationId xmlns:a16="http://schemas.microsoft.com/office/drawing/2014/main" id="{DA639415-557D-CCE5-22D6-1DE90A95FF2E}"/>
                </a:ext>
              </a:extLst>
            </p:cNvPr>
            <p:cNvGrpSpPr/>
            <p:nvPr/>
          </p:nvGrpSpPr>
          <p:grpSpPr>
            <a:xfrm>
              <a:off x="220316" y="1804373"/>
              <a:ext cx="11576048" cy="4593601"/>
              <a:chOff x="220316" y="1804373"/>
              <a:chExt cx="11576048" cy="4593601"/>
            </a:xfrm>
          </p:grpSpPr>
          <p:grpSp>
            <p:nvGrpSpPr>
              <p:cNvPr id="18" name="Group 17">
                <a:extLst>
                  <a:ext uri="{FF2B5EF4-FFF2-40B4-BE49-F238E27FC236}">
                    <a16:creationId xmlns:a16="http://schemas.microsoft.com/office/drawing/2014/main" id="{6A503A2E-D422-5512-FEE5-3407044B1E56}"/>
                  </a:ext>
                </a:extLst>
              </p:cNvPr>
              <p:cNvGrpSpPr/>
              <p:nvPr/>
            </p:nvGrpSpPr>
            <p:grpSpPr>
              <a:xfrm>
                <a:off x="6968741" y="3083274"/>
                <a:ext cx="3145666" cy="3314700"/>
                <a:chOff x="5170841" y="819364"/>
                <a:chExt cx="3141713" cy="3538279"/>
              </a:xfrm>
            </p:grpSpPr>
            <p:grpSp>
              <p:nvGrpSpPr>
                <p:cNvPr id="19" name="Group 18">
                  <a:extLst>
                    <a:ext uri="{FF2B5EF4-FFF2-40B4-BE49-F238E27FC236}">
                      <a16:creationId xmlns:a16="http://schemas.microsoft.com/office/drawing/2014/main" id="{25FACD46-43A9-C581-CABF-28D52CD7E0FA}"/>
                    </a:ext>
                  </a:extLst>
                </p:cNvPr>
                <p:cNvGrpSpPr/>
                <p:nvPr/>
              </p:nvGrpSpPr>
              <p:grpSpPr>
                <a:xfrm>
                  <a:off x="5225484" y="819364"/>
                  <a:ext cx="3087070" cy="3228624"/>
                  <a:chOff x="5225484" y="819364"/>
                  <a:chExt cx="3087070" cy="3228624"/>
                </a:xfrm>
              </p:grpSpPr>
              <p:grpSp>
                <p:nvGrpSpPr>
                  <p:cNvPr id="21" name="Group 52">
                    <a:extLst>
                      <a:ext uri="{FF2B5EF4-FFF2-40B4-BE49-F238E27FC236}">
                        <a16:creationId xmlns:a16="http://schemas.microsoft.com/office/drawing/2014/main" id="{4DEE2C21-C37D-3614-82C1-CEA7A479A72F}"/>
                      </a:ext>
                    </a:extLst>
                  </p:cNvPr>
                  <p:cNvGrpSpPr>
                    <a:grpSpLocks/>
                  </p:cNvGrpSpPr>
                  <p:nvPr/>
                </p:nvGrpSpPr>
                <p:grpSpPr bwMode="auto">
                  <a:xfrm>
                    <a:off x="5285192" y="819364"/>
                    <a:ext cx="3027362" cy="1465263"/>
                    <a:chOff x="2037" y="1330"/>
                    <a:chExt cx="1907" cy="923"/>
                  </a:xfrm>
                </p:grpSpPr>
                <p:grpSp>
                  <p:nvGrpSpPr>
                    <p:cNvPr id="128" name="Group 2">
                      <a:extLst>
                        <a:ext uri="{FF2B5EF4-FFF2-40B4-BE49-F238E27FC236}">
                          <a16:creationId xmlns:a16="http://schemas.microsoft.com/office/drawing/2014/main" id="{DAE972F3-1539-3133-8E15-537DC48B729A}"/>
                        </a:ext>
                      </a:extLst>
                    </p:cNvPr>
                    <p:cNvGrpSpPr>
                      <a:grpSpLocks/>
                    </p:cNvGrpSpPr>
                    <p:nvPr/>
                  </p:nvGrpSpPr>
                  <p:grpSpPr bwMode="auto">
                    <a:xfrm>
                      <a:off x="2650" y="1375"/>
                      <a:ext cx="227" cy="181"/>
                      <a:chOff x="3515" y="1344"/>
                      <a:chExt cx="227" cy="181"/>
                    </a:xfrm>
                  </p:grpSpPr>
                  <p:cxnSp>
                    <p:nvCxnSpPr>
                      <p:cNvPr id="141" name="AutoShape 3">
                        <a:extLst>
                          <a:ext uri="{FF2B5EF4-FFF2-40B4-BE49-F238E27FC236}">
                            <a16:creationId xmlns:a16="http://schemas.microsoft.com/office/drawing/2014/main" id="{3C9EDCAD-BB9B-9F21-E7C0-914056CB4C05}"/>
                          </a:ext>
                        </a:extLst>
                      </p:cNvPr>
                      <p:cNvCxnSpPr>
                        <a:cxnSpLocks noChangeShapeType="1"/>
                      </p:cNvCxnSpPr>
                      <p:nvPr/>
                    </p:nvCxnSpPr>
                    <p:spPr bwMode="auto">
                      <a:xfrm flipV="1">
                        <a:off x="3515" y="1480"/>
                        <a:ext cx="91" cy="45"/>
                      </a:xfrm>
                      <a:prstGeom prst="bentConnector3">
                        <a:avLst>
                          <a:gd name="adj1" fmla="val 49449"/>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AutoShape 4">
                        <a:extLst>
                          <a:ext uri="{FF2B5EF4-FFF2-40B4-BE49-F238E27FC236}">
                            <a16:creationId xmlns:a16="http://schemas.microsoft.com/office/drawing/2014/main" id="{2F400A28-D408-8AB2-D493-D340B3DEF7AF}"/>
                          </a:ext>
                        </a:extLst>
                      </p:cNvPr>
                      <p:cNvCxnSpPr>
                        <a:cxnSpLocks noChangeShapeType="1"/>
                      </p:cNvCxnSpPr>
                      <p:nvPr/>
                    </p:nvCxnSpPr>
                    <p:spPr bwMode="auto">
                      <a:xfrm rot="-5400000">
                        <a:off x="3583" y="1412"/>
                        <a:ext cx="91" cy="45"/>
                      </a:xfrm>
                      <a:prstGeom prst="bentConnector3">
                        <a:avLst>
                          <a:gd name="adj1" fmla="val 49449"/>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AutoShape 5">
                        <a:extLst>
                          <a:ext uri="{FF2B5EF4-FFF2-40B4-BE49-F238E27FC236}">
                            <a16:creationId xmlns:a16="http://schemas.microsoft.com/office/drawing/2014/main" id="{F968E6E3-368C-94B3-5EA2-654AF951D663}"/>
                          </a:ext>
                        </a:extLst>
                      </p:cNvPr>
                      <p:cNvCxnSpPr>
                        <a:cxnSpLocks noChangeShapeType="1"/>
                      </p:cNvCxnSpPr>
                      <p:nvPr/>
                    </p:nvCxnSpPr>
                    <p:spPr bwMode="auto">
                      <a:xfrm flipV="1">
                        <a:off x="3651" y="1344"/>
                        <a:ext cx="91" cy="45"/>
                      </a:xfrm>
                      <a:prstGeom prst="bentConnector3">
                        <a:avLst>
                          <a:gd name="adj1" fmla="val 49449"/>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9" name="Line 6">
                      <a:extLst>
                        <a:ext uri="{FF2B5EF4-FFF2-40B4-BE49-F238E27FC236}">
                          <a16:creationId xmlns:a16="http://schemas.microsoft.com/office/drawing/2014/main" id="{302F846C-4AC0-A8FE-CA5C-10CCD2CCCD6A}"/>
                        </a:ext>
                      </a:extLst>
                    </p:cNvPr>
                    <p:cNvSpPr>
                      <a:spLocks noChangeShapeType="1"/>
                    </p:cNvSpPr>
                    <p:nvPr/>
                  </p:nvSpPr>
                  <p:spPr bwMode="auto">
                    <a:xfrm>
                      <a:off x="2922"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0" name="Line 7">
                      <a:extLst>
                        <a:ext uri="{FF2B5EF4-FFF2-40B4-BE49-F238E27FC236}">
                          <a16:creationId xmlns:a16="http://schemas.microsoft.com/office/drawing/2014/main" id="{D48AC09C-ED20-D582-BFEA-1304E2BD4A83}"/>
                        </a:ext>
                      </a:extLst>
                    </p:cNvPr>
                    <p:cNvSpPr>
                      <a:spLocks noChangeShapeType="1"/>
                    </p:cNvSpPr>
                    <p:nvPr/>
                  </p:nvSpPr>
                  <p:spPr bwMode="auto">
                    <a:xfrm>
                      <a:off x="3013"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 name="Line 8">
                      <a:extLst>
                        <a:ext uri="{FF2B5EF4-FFF2-40B4-BE49-F238E27FC236}">
                          <a16:creationId xmlns:a16="http://schemas.microsoft.com/office/drawing/2014/main" id="{009FF886-8BAE-F1A7-F2E3-AD85B1C46DDF}"/>
                        </a:ext>
                      </a:extLst>
                    </p:cNvPr>
                    <p:cNvSpPr>
                      <a:spLocks noChangeShapeType="1"/>
                    </p:cNvSpPr>
                    <p:nvPr/>
                  </p:nvSpPr>
                  <p:spPr bwMode="auto">
                    <a:xfrm>
                      <a:off x="3104"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2" name="Line 9">
                      <a:extLst>
                        <a:ext uri="{FF2B5EF4-FFF2-40B4-BE49-F238E27FC236}">
                          <a16:creationId xmlns:a16="http://schemas.microsoft.com/office/drawing/2014/main" id="{3FA2C7F4-89FA-C64B-4193-57DB7B06B35D}"/>
                        </a:ext>
                      </a:extLst>
                    </p:cNvPr>
                    <p:cNvSpPr>
                      <a:spLocks noChangeShapeType="1"/>
                    </p:cNvSpPr>
                    <p:nvPr/>
                  </p:nvSpPr>
                  <p:spPr bwMode="auto">
                    <a:xfrm>
                      <a:off x="3194"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 name="Line 10">
                      <a:extLst>
                        <a:ext uri="{FF2B5EF4-FFF2-40B4-BE49-F238E27FC236}">
                          <a16:creationId xmlns:a16="http://schemas.microsoft.com/office/drawing/2014/main" id="{598F9FB0-A7F8-1CB0-20B2-A8D085704ABA}"/>
                        </a:ext>
                      </a:extLst>
                    </p:cNvPr>
                    <p:cNvSpPr>
                      <a:spLocks noChangeShapeType="1"/>
                    </p:cNvSpPr>
                    <p:nvPr/>
                  </p:nvSpPr>
                  <p:spPr bwMode="auto">
                    <a:xfrm>
                      <a:off x="3285"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4" name="Line 11">
                      <a:extLst>
                        <a:ext uri="{FF2B5EF4-FFF2-40B4-BE49-F238E27FC236}">
                          <a16:creationId xmlns:a16="http://schemas.microsoft.com/office/drawing/2014/main" id="{8CDDB666-64F0-61F2-A172-3685D42AAB48}"/>
                        </a:ext>
                      </a:extLst>
                    </p:cNvPr>
                    <p:cNvSpPr>
                      <a:spLocks noChangeShapeType="1"/>
                    </p:cNvSpPr>
                    <p:nvPr/>
                  </p:nvSpPr>
                  <p:spPr bwMode="auto">
                    <a:xfrm>
                      <a:off x="3376"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5" name="Line 12">
                      <a:extLst>
                        <a:ext uri="{FF2B5EF4-FFF2-40B4-BE49-F238E27FC236}">
                          <a16:creationId xmlns:a16="http://schemas.microsoft.com/office/drawing/2014/main" id="{95FF59A8-F8CD-1B8F-33BC-4DA93BE7500B}"/>
                        </a:ext>
                      </a:extLst>
                    </p:cNvPr>
                    <p:cNvSpPr>
                      <a:spLocks noChangeShapeType="1"/>
                    </p:cNvSpPr>
                    <p:nvPr/>
                  </p:nvSpPr>
                  <p:spPr bwMode="auto">
                    <a:xfrm>
                      <a:off x="3466"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6" name="Line 13">
                      <a:extLst>
                        <a:ext uri="{FF2B5EF4-FFF2-40B4-BE49-F238E27FC236}">
                          <a16:creationId xmlns:a16="http://schemas.microsoft.com/office/drawing/2014/main" id="{34E63FA5-8DBB-64EF-0529-6241A91FCAC1}"/>
                        </a:ext>
                      </a:extLst>
                    </p:cNvPr>
                    <p:cNvSpPr>
                      <a:spLocks noChangeShapeType="1"/>
                    </p:cNvSpPr>
                    <p:nvPr/>
                  </p:nvSpPr>
                  <p:spPr bwMode="auto">
                    <a:xfrm>
                      <a:off x="3648"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7" name="Line 14">
                      <a:extLst>
                        <a:ext uri="{FF2B5EF4-FFF2-40B4-BE49-F238E27FC236}">
                          <a16:creationId xmlns:a16="http://schemas.microsoft.com/office/drawing/2014/main" id="{D4962AFD-934B-AFB4-439C-CC23A9070F57}"/>
                        </a:ext>
                      </a:extLst>
                    </p:cNvPr>
                    <p:cNvSpPr>
                      <a:spLocks noChangeShapeType="1"/>
                    </p:cNvSpPr>
                    <p:nvPr/>
                  </p:nvSpPr>
                  <p:spPr bwMode="auto">
                    <a:xfrm>
                      <a:off x="3557" y="1330"/>
                      <a:ext cx="0" cy="4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 name="Line 45">
                      <a:extLst>
                        <a:ext uri="{FF2B5EF4-FFF2-40B4-BE49-F238E27FC236}">
                          <a16:creationId xmlns:a16="http://schemas.microsoft.com/office/drawing/2014/main" id="{348726F5-B082-D39E-7781-5A095DDC82C5}"/>
                        </a:ext>
                      </a:extLst>
                    </p:cNvPr>
                    <p:cNvSpPr>
                      <a:spLocks noChangeShapeType="1"/>
                    </p:cNvSpPr>
                    <p:nvPr/>
                  </p:nvSpPr>
                  <p:spPr bwMode="auto">
                    <a:xfrm>
                      <a:off x="2877" y="1375"/>
                      <a:ext cx="86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9" name="Text Box 47">
                      <a:extLst>
                        <a:ext uri="{FF2B5EF4-FFF2-40B4-BE49-F238E27FC236}">
                          <a16:creationId xmlns:a16="http://schemas.microsoft.com/office/drawing/2014/main" id="{ABDCF9FF-6235-24A3-B723-714E6F4F7CCE}"/>
                        </a:ext>
                      </a:extLst>
                    </p:cNvPr>
                    <p:cNvSpPr txBox="1">
                      <a:spLocks noChangeArrowheads="1"/>
                    </p:cNvSpPr>
                    <p:nvPr/>
                  </p:nvSpPr>
                  <p:spPr bwMode="auto">
                    <a:xfrm>
                      <a:off x="2786" y="1384"/>
                      <a:ext cx="1158"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400" b="1" dirty="0">
                          <a:solidFill>
                            <a:srgbClr val="FF0000"/>
                          </a:solidFill>
                          <a:latin typeface="Bookman Old Style" pitchFamily="18" charset="0"/>
                          <a:cs typeface="Arial" charset="0"/>
                        </a:rPr>
                        <a:t>Sp. specific probe</a:t>
                      </a:r>
                    </a:p>
                  </p:txBody>
                </p:sp>
                <p:sp>
                  <p:nvSpPr>
                    <p:cNvPr id="140" name="Oval 48">
                      <a:extLst>
                        <a:ext uri="{FF2B5EF4-FFF2-40B4-BE49-F238E27FC236}">
                          <a16:creationId xmlns:a16="http://schemas.microsoft.com/office/drawing/2014/main" id="{FE4D764E-3B95-AAD7-9945-7443F0738B2D}"/>
                        </a:ext>
                      </a:extLst>
                    </p:cNvPr>
                    <p:cNvSpPr>
                      <a:spLocks noChangeAspect="1" noChangeArrowheads="1"/>
                    </p:cNvSpPr>
                    <p:nvPr/>
                  </p:nvSpPr>
                  <p:spPr bwMode="auto">
                    <a:xfrm>
                      <a:off x="2037" y="1456"/>
                      <a:ext cx="775" cy="797"/>
                    </a:xfrm>
                    <a:prstGeom prst="ellipse">
                      <a:avLst/>
                    </a:prstGeom>
                    <a:gradFill rotWithShape="0">
                      <a:gsLst>
                        <a:gs pos="0">
                          <a:srgbClr val="FF9900">
                            <a:alpha val="59000"/>
                          </a:srgbClr>
                        </a:gs>
                        <a:gs pos="100000">
                          <a:srgbClr val="7647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en-US" sz="2000" b="1" dirty="0">
                          <a:latin typeface="Bookman Old Style" pitchFamily="18" charset="0"/>
                          <a:cs typeface="Arial" charset="0"/>
                        </a:rPr>
                        <a:t>bead</a:t>
                      </a:r>
                    </a:p>
                  </p:txBody>
                </p:sp>
              </p:grpSp>
              <p:grpSp>
                <p:nvGrpSpPr>
                  <p:cNvPr id="22" name="Group 5">
                    <a:extLst>
                      <a:ext uri="{FF2B5EF4-FFF2-40B4-BE49-F238E27FC236}">
                        <a16:creationId xmlns:a16="http://schemas.microsoft.com/office/drawing/2014/main" id="{0F439C44-9682-4122-0EF8-23F06B6D7ACC}"/>
                      </a:ext>
                    </a:extLst>
                  </p:cNvPr>
                  <p:cNvGrpSpPr>
                    <a:grpSpLocks/>
                  </p:cNvGrpSpPr>
                  <p:nvPr/>
                </p:nvGrpSpPr>
                <p:grpSpPr bwMode="auto">
                  <a:xfrm>
                    <a:off x="5225484" y="2590663"/>
                    <a:ext cx="1432858" cy="1457325"/>
                    <a:chOff x="1431" y="2219"/>
                    <a:chExt cx="1680" cy="1680"/>
                  </a:xfrm>
                </p:grpSpPr>
                <p:grpSp>
                  <p:nvGrpSpPr>
                    <p:cNvPr id="25" name="Group 6">
                      <a:extLst>
                        <a:ext uri="{FF2B5EF4-FFF2-40B4-BE49-F238E27FC236}">
                          <a16:creationId xmlns:a16="http://schemas.microsoft.com/office/drawing/2014/main" id="{0CAE185D-EE66-7139-2B38-A51C667A5B7A}"/>
                        </a:ext>
                      </a:extLst>
                    </p:cNvPr>
                    <p:cNvGrpSpPr>
                      <a:grpSpLocks noChangeAspect="1"/>
                    </p:cNvGrpSpPr>
                    <p:nvPr/>
                  </p:nvGrpSpPr>
                  <p:grpSpPr bwMode="auto">
                    <a:xfrm>
                      <a:off x="1493" y="2279"/>
                      <a:ext cx="1560" cy="1560"/>
                      <a:chOff x="42" y="45"/>
                      <a:chExt cx="3903" cy="3900"/>
                    </a:xfrm>
                  </p:grpSpPr>
                  <p:sp>
                    <p:nvSpPr>
                      <p:cNvPr id="27" name="Oval 7">
                        <a:extLst>
                          <a:ext uri="{FF2B5EF4-FFF2-40B4-BE49-F238E27FC236}">
                            <a16:creationId xmlns:a16="http://schemas.microsoft.com/office/drawing/2014/main" id="{D9AF5F7A-0A7A-4380-6F75-1D0A69D29EED}"/>
                          </a:ext>
                        </a:extLst>
                      </p:cNvPr>
                      <p:cNvSpPr>
                        <a:spLocks noChangeAspect="1" noChangeArrowheads="1"/>
                      </p:cNvSpPr>
                      <p:nvPr/>
                    </p:nvSpPr>
                    <p:spPr bwMode="auto">
                      <a:xfrm>
                        <a:off x="45" y="45"/>
                        <a:ext cx="390" cy="390"/>
                      </a:xfrm>
                      <a:prstGeom prst="ellipse">
                        <a:avLst/>
                      </a:prstGeom>
                      <a:solidFill>
                        <a:srgbClr val="FA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 name="Oval 8">
                        <a:extLst>
                          <a:ext uri="{FF2B5EF4-FFF2-40B4-BE49-F238E27FC236}">
                            <a16:creationId xmlns:a16="http://schemas.microsoft.com/office/drawing/2014/main" id="{2F00B8D0-9FA1-6F8A-D51B-7F09068486FB}"/>
                          </a:ext>
                        </a:extLst>
                      </p:cNvPr>
                      <p:cNvSpPr>
                        <a:spLocks noChangeAspect="1" noChangeArrowheads="1"/>
                      </p:cNvSpPr>
                      <p:nvPr/>
                    </p:nvSpPr>
                    <p:spPr bwMode="auto">
                      <a:xfrm>
                        <a:off x="435" y="45"/>
                        <a:ext cx="390" cy="390"/>
                      </a:xfrm>
                      <a:prstGeom prst="ellipse">
                        <a:avLst/>
                      </a:prstGeom>
                      <a:solidFill>
                        <a:srgbClr val="E1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 name="Oval 9">
                        <a:extLst>
                          <a:ext uri="{FF2B5EF4-FFF2-40B4-BE49-F238E27FC236}">
                            <a16:creationId xmlns:a16="http://schemas.microsoft.com/office/drawing/2014/main" id="{FBD92E74-29E9-C0E8-880B-56B5EBD0E7E5}"/>
                          </a:ext>
                        </a:extLst>
                      </p:cNvPr>
                      <p:cNvSpPr>
                        <a:spLocks noChangeAspect="1" noChangeArrowheads="1"/>
                      </p:cNvSpPr>
                      <p:nvPr/>
                    </p:nvSpPr>
                    <p:spPr bwMode="auto">
                      <a:xfrm>
                        <a:off x="825" y="45"/>
                        <a:ext cx="390" cy="390"/>
                      </a:xfrm>
                      <a:prstGeom prst="ellipse">
                        <a:avLst/>
                      </a:prstGeom>
                      <a:solidFill>
                        <a:srgbClr val="C8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 name="Oval 10">
                        <a:extLst>
                          <a:ext uri="{FF2B5EF4-FFF2-40B4-BE49-F238E27FC236}">
                            <a16:creationId xmlns:a16="http://schemas.microsoft.com/office/drawing/2014/main" id="{2F4C47F7-BB6F-9252-AECA-85E5E98836FA}"/>
                          </a:ext>
                        </a:extLst>
                      </p:cNvPr>
                      <p:cNvSpPr>
                        <a:spLocks noChangeAspect="1" noChangeArrowheads="1"/>
                      </p:cNvSpPr>
                      <p:nvPr/>
                    </p:nvSpPr>
                    <p:spPr bwMode="auto">
                      <a:xfrm>
                        <a:off x="1215" y="45"/>
                        <a:ext cx="390" cy="390"/>
                      </a:xfrm>
                      <a:prstGeom prst="ellipse">
                        <a:avLst/>
                      </a:prstGeom>
                      <a:solidFill>
                        <a:srgbClr val="A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 name="Oval 11">
                        <a:extLst>
                          <a:ext uri="{FF2B5EF4-FFF2-40B4-BE49-F238E27FC236}">
                            <a16:creationId xmlns:a16="http://schemas.microsoft.com/office/drawing/2014/main" id="{99E87AF5-CB6D-6FBA-EF53-21DAB58CDA1D}"/>
                          </a:ext>
                        </a:extLst>
                      </p:cNvPr>
                      <p:cNvSpPr>
                        <a:spLocks noChangeAspect="1" noChangeArrowheads="1"/>
                      </p:cNvSpPr>
                      <p:nvPr/>
                    </p:nvSpPr>
                    <p:spPr bwMode="auto">
                      <a:xfrm>
                        <a:off x="2775" y="45"/>
                        <a:ext cx="390" cy="390"/>
                      </a:xfrm>
                      <a:prstGeom prst="ellipse">
                        <a:avLst/>
                      </a:prstGeom>
                      <a:solidFill>
                        <a:srgbClr val="4B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 name="Oval 12">
                        <a:extLst>
                          <a:ext uri="{FF2B5EF4-FFF2-40B4-BE49-F238E27FC236}">
                            <a16:creationId xmlns:a16="http://schemas.microsoft.com/office/drawing/2014/main" id="{443A3EDA-9332-BF95-E13E-43B3BA33D909}"/>
                          </a:ext>
                        </a:extLst>
                      </p:cNvPr>
                      <p:cNvSpPr>
                        <a:spLocks noChangeAspect="1" noChangeArrowheads="1"/>
                      </p:cNvSpPr>
                      <p:nvPr/>
                    </p:nvSpPr>
                    <p:spPr bwMode="auto">
                      <a:xfrm>
                        <a:off x="1605" y="45"/>
                        <a:ext cx="390" cy="390"/>
                      </a:xfrm>
                      <a:prstGeom prst="ellipse">
                        <a:avLst/>
                      </a:prstGeom>
                      <a:solidFill>
                        <a:srgbClr val="96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3" name="Oval 13">
                        <a:extLst>
                          <a:ext uri="{FF2B5EF4-FFF2-40B4-BE49-F238E27FC236}">
                            <a16:creationId xmlns:a16="http://schemas.microsoft.com/office/drawing/2014/main" id="{4B5252AC-6E3E-EA3C-4E20-69CD27E7C05D}"/>
                          </a:ext>
                        </a:extLst>
                      </p:cNvPr>
                      <p:cNvSpPr>
                        <a:spLocks noChangeAspect="1" noChangeArrowheads="1"/>
                      </p:cNvSpPr>
                      <p:nvPr/>
                    </p:nvSpPr>
                    <p:spPr bwMode="auto">
                      <a:xfrm>
                        <a:off x="3165" y="45"/>
                        <a:ext cx="390" cy="390"/>
                      </a:xfrm>
                      <a:prstGeom prst="ellipse">
                        <a:avLst/>
                      </a:prstGeom>
                      <a:solidFill>
                        <a:srgbClr val="32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4" name="Oval 14">
                        <a:extLst>
                          <a:ext uri="{FF2B5EF4-FFF2-40B4-BE49-F238E27FC236}">
                            <a16:creationId xmlns:a16="http://schemas.microsoft.com/office/drawing/2014/main" id="{710CD19D-874E-6003-0EBF-1A48DB1077DF}"/>
                          </a:ext>
                        </a:extLst>
                      </p:cNvPr>
                      <p:cNvSpPr>
                        <a:spLocks noChangeAspect="1" noChangeArrowheads="1"/>
                      </p:cNvSpPr>
                      <p:nvPr/>
                    </p:nvSpPr>
                    <p:spPr bwMode="auto">
                      <a:xfrm>
                        <a:off x="3555" y="45"/>
                        <a:ext cx="390" cy="390"/>
                      </a:xfrm>
                      <a:prstGeom prst="ellipse">
                        <a:avLst/>
                      </a:prstGeom>
                      <a:solidFill>
                        <a:srgbClr val="1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5" name="Oval 15">
                        <a:extLst>
                          <a:ext uri="{FF2B5EF4-FFF2-40B4-BE49-F238E27FC236}">
                            <a16:creationId xmlns:a16="http://schemas.microsoft.com/office/drawing/2014/main" id="{05FF61FC-B380-7FD0-C187-723888F6C5CC}"/>
                          </a:ext>
                        </a:extLst>
                      </p:cNvPr>
                      <p:cNvSpPr>
                        <a:spLocks noChangeAspect="1" noChangeArrowheads="1"/>
                      </p:cNvSpPr>
                      <p:nvPr/>
                    </p:nvSpPr>
                    <p:spPr bwMode="auto">
                      <a:xfrm>
                        <a:off x="2385" y="45"/>
                        <a:ext cx="390" cy="390"/>
                      </a:xfrm>
                      <a:prstGeom prst="ellipse">
                        <a:avLst/>
                      </a:prstGeom>
                      <a:solidFill>
                        <a:srgbClr val="64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6" name="Oval 16">
                        <a:extLst>
                          <a:ext uri="{FF2B5EF4-FFF2-40B4-BE49-F238E27FC236}">
                            <a16:creationId xmlns:a16="http://schemas.microsoft.com/office/drawing/2014/main" id="{B6680982-BA54-A95F-C78C-781E84E3419F}"/>
                          </a:ext>
                        </a:extLst>
                      </p:cNvPr>
                      <p:cNvSpPr>
                        <a:spLocks noChangeAspect="1" noChangeArrowheads="1"/>
                      </p:cNvSpPr>
                      <p:nvPr/>
                    </p:nvSpPr>
                    <p:spPr bwMode="auto">
                      <a:xfrm>
                        <a:off x="1995" y="45"/>
                        <a:ext cx="390" cy="390"/>
                      </a:xfrm>
                      <a:prstGeom prst="ellipse">
                        <a:avLst/>
                      </a:prstGeom>
                      <a:solidFill>
                        <a:srgbClr val="7D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7" name="Oval 17">
                        <a:extLst>
                          <a:ext uri="{FF2B5EF4-FFF2-40B4-BE49-F238E27FC236}">
                            <a16:creationId xmlns:a16="http://schemas.microsoft.com/office/drawing/2014/main" id="{C07405BE-3D4F-86C7-5755-EB2F345D53C0}"/>
                          </a:ext>
                        </a:extLst>
                      </p:cNvPr>
                      <p:cNvSpPr>
                        <a:spLocks noChangeAspect="1" noChangeArrowheads="1"/>
                      </p:cNvSpPr>
                      <p:nvPr/>
                    </p:nvSpPr>
                    <p:spPr bwMode="auto">
                      <a:xfrm>
                        <a:off x="45" y="1995"/>
                        <a:ext cx="390" cy="390"/>
                      </a:xfrm>
                      <a:prstGeom prst="ellipse">
                        <a:avLst/>
                      </a:prstGeom>
                      <a:solidFill>
                        <a:srgbClr val="FA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8" name="Oval 18">
                        <a:extLst>
                          <a:ext uri="{FF2B5EF4-FFF2-40B4-BE49-F238E27FC236}">
                            <a16:creationId xmlns:a16="http://schemas.microsoft.com/office/drawing/2014/main" id="{8671AD45-36EF-7C1B-F7EE-AEC1C3505654}"/>
                          </a:ext>
                        </a:extLst>
                      </p:cNvPr>
                      <p:cNvSpPr>
                        <a:spLocks noChangeAspect="1" noChangeArrowheads="1"/>
                      </p:cNvSpPr>
                      <p:nvPr/>
                    </p:nvSpPr>
                    <p:spPr bwMode="auto">
                      <a:xfrm>
                        <a:off x="45" y="2775"/>
                        <a:ext cx="390" cy="390"/>
                      </a:xfrm>
                      <a:prstGeom prst="ellipse">
                        <a:avLst/>
                      </a:prstGeom>
                      <a:solidFill>
                        <a:srgbClr val="FA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9" name="Oval 19">
                        <a:extLst>
                          <a:ext uri="{FF2B5EF4-FFF2-40B4-BE49-F238E27FC236}">
                            <a16:creationId xmlns:a16="http://schemas.microsoft.com/office/drawing/2014/main" id="{5C37A977-5879-AE2A-36E1-B62CA2B489CD}"/>
                          </a:ext>
                        </a:extLst>
                      </p:cNvPr>
                      <p:cNvSpPr>
                        <a:spLocks noChangeAspect="1" noChangeArrowheads="1"/>
                      </p:cNvSpPr>
                      <p:nvPr/>
                    </p:nvSpPr>
                    <p:spPr bwMode="auto">
                      <a:xfrm>
                        <a:off x="45" y="2385"/>
                        <a:ext cx="390" cy="390"/>
                      </a:xfrm>
                      <a:prstGeom prst="ellipse">
                        <a:avLst/>
                      </a:prstGeom>
                      <a:solidFill>
                        <a:srgbClr val="FA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0" name="Oval 20">
                        <a:extLst>
                          <a:ext uri="{FF2B5EF4-FFF2-40B4-BE49-F238E27FC236}">
                            <a16:creationId xmlns:a16="http://schemas.microsoft.com/office/drawing/2014/main" id="{4769BE62-A78E-2205-7E27-A1E6ACBDAC31}"/>
                          </a:ext>
                        </a:extLst>
                      </p:cNvPr>
                      <p:cNvSpPr>
                        <a:spLocks noChangeAspect="1" noChangeArrowheads="1"/>
                      </p:cNvSpPr>
                      <p:nvPr/>
                    </p:nvSpPr>
                    <p:spPr bwMode="auto">
                      <a:xfrm>
                        <a:off x="45" y="3165"/>
                        <a:ext cx="390" cy="390"/>
                      </a:xfrm>
                      <a:prstGeom prst="ellipse">
                        <a:avLst/>
                      </a:prstGeom>
                      <a:solidFill>
                        <a:srgbClr val="FA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1" name="Oval 21">
                        <a:extLst>
                          <a:ext uri="{FF2B5EF4-FFF2-40B4-BE49-F238E27FC236}">
                            <a16:creationId xmlns:a16="http://schemas.microsoft.com/office/drawing/2014/main" id="{492001E2-2811-B100-F467-F1A1FFA99260}"/>
                          </a:ext>
                        </a:extLst>
                      </p:cNvPr>
                      <p:cNvSpPr>
                        <a:spLocks noChangeAspect="1" noChangeArrowheads="1"/>
                      </p:cNvSpPr>
                      <p:nvPr/>
                    </p:nvSpPr>
                    <p:spPr bwMode="auto">
                      <a:xfrm>
                        <a:off x="45" y="1605"/>
                        <a:ext cx="390" cy="390"/>
                      </a:xfrm>
                      <a:prstGeom prst="ellipse">
                        <a:avLst/>
                      </a:prstGeom>
                      <a:solidFill>
                        <a:srgbClr val="FA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2" name="Oval 22">
                        <a:extLst>
                          <a:ext uri="{FF2B5EF4-FFF2-40B4-BE49-F238E27FC236}">
                            <a16:creationId xmlns:a16="http://schemas.microsoft.com/office/drawing/2014/main" id="{F280A9FC-C713-BAF6-DD9E-94B148B82175}"/>
                          </a:ext>
                        </a:extLst>
                      </p:cNvPr>
                      <p:cNvSpPr>
                        <a:spLocks noChangeAspect="1" noChangeArrowheads="1"/>
                      </p:cNvSpPr>
                      <p:nvPr/>
                    </p:nvSpPr>
                    <p:spPr bwMode="auto">
                      <a:xfrm>
                        <a:off x="45" y="1215"/>
                        <a:ext cx="390" cy="390"/>
                      </a:xfrm>
                      <a:prstGeom prst="ellipse">
                        <a:avLst/>
                      </a:prstGeom>
                      <a:solidFill>
                        <a:srgbClr val="FA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3" name="Oval 23">
                        <a:extLst>
                          <a:ext uri="{FF2B5EF4-FFF2-40B4-BE49-F238E27FC236}">
                            <a16:creationId xmlns:a16="http://schemas.microsoft.com/office/drawing/2014/main" id="{4F8C23DE-24E6-37AF-4AE5-17CF8D485F6D}"/>
                          </a:ext>
                        </a:extLst>
                      </p:cNvPr>
                      <p:cNvSpPr>
                        <a:spLocks noChangeAspect="1" noChangeArrowheads="1"/>
                      </p:cNvSpPr>
                      <p:nvPr/>
                    </p:nvSpPr>
                    <p:spPr bwMode="auto">
                      <a:xfrm>
                        <a:off x="45" y="825"/>
                        <a:ext cx="390" cy="390"/>
                      </a:xfrm>
                      <a:prstGeom prst="ellipse">
                        <a:avLst/>
                      </a:prstGeom>
                      <a:solidFill>
                        <a:srgbClr val="FA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4" name="Oval 24">
                        <a:extLst>
                          <a:ext uri="{FF2B5EF4-FFF2-40B4-BE49-F238E27FC236}">
                            <a16:creationId xmlns:a16="http://schemas.microsoft.com/office/drawing/2014/main" id="{F6F58989-1626-550E-7276-242F5A6E8FBE}"/>
                          </a:ext>
                        </a:extLst>
                      </p:cNvPr>
                      <p:cNvSpPr>
                        <a:spLocks noChangeAspect="1" noChangeArrowheads="1"/>
                      </p:cNvSpPr>
                      <p:nvPr/>
                    </p:nvSpPr>
                    <p:spPr bwMode="auto">
                      <a:xfrm>
                        <a:off x="42" y="435"/>
                        <a:ext cx="390" cy="390"/>
                      </a:xfrm>
                      <a:prstGeom prst="ellipse">
                        <a:avLst/>
                      </a:prstGeom>
                      <a:solidFill>
                        <a:srgbClr val="FA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5" name="Oval 25">
                        <a:extLst>
                          <a:ext uri="{FF2B5EF4-FFF2-40B4-BE49-F238E27FC236}">
                            <a16:creationId xmlns:a16="http://schemas.microsoft.com/office/drawing/2014/main" id="{70F99B67-DC42-39B8-C9E7-3861DE4BE2CA}"/>
                          </a:ext>
                        </a:extLst>
                      </p:cNvPr>
                      <p:cNvSpPr>
                        <a:spLocks noChangeAspect="1" noChangeArrowheads="1"/>
                      </p:cNvSpPr>
                      <p:nvPr/>
                    </p:nvSpPr>
                    <p:spPr bwMode="auto">
                      <a:xfrm>
                        <a:off x="45" y="3555"/>
                        <a:ext cx="390" cy="390"/>
                      </a:xfrm>
                      <a:prstGeom prst="ellipse">
                        <a:avLst/>
                      </a:prstGeom>
                      <a:solidFill>
                        <a:srgbClr val="FA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6" name="Oval 26">
                        <a:extLst>
                          <a:ext uri="{FF2B5EF4-FFF2-40B4-BE49-F238E27FC236}">
                            <a16:creationId xmlns:a16="http://schemas.microsoft.com/office/drawing/2014/main" id="{3DA82467-C80E-BF75-70B5-C43DDC702793}"/>
                          </a:ext>
                        </a:extLst>
                      </p:cNvPr>
                      <p:cNvSpPr>
                        <a:spLocks noChangeAspect="1" noChangeArrowheads="1"/>
                      </p:cNvSpPr>
                      <p:nvPr/>
                    </p:nvSpPr>
                    <p:spPr bwMode="auto">
                      <a:xfrm>
                        <a:off x="435" y="435"/>
                        <a:ext cx="390" cy="390"/>
                      </a:xfrm>
                      <a:prstGeom prst="ellipse">
                        <a:avLst/>
                      </a:prstGeom>
                      <a:solidFill>
                        <a:srgbClr val="E1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7" name="Oval 27">
                        <a:extLst>
                          <a:ext uri="{FF2B5EF4-FFF2-40B4-BE49-F238E27FC236}">
                            <a16:creationId xmlns:a16="http://schemas.microsoft.com/office/drawing/2014/main" id="{FAAF98B3-DF91-7189-84BE-910A09854162}"/>
                          </a:ext>
                        </a:extLst>
                      </p:cNvPr>
                      <p:cNvSpPr>
                        <a:spLocks noChangeAspect="1" noChangeArrowheads="1"/>
                      </p:cNvSpPr>
                      <p:nvPr/>
                    </p:nvSpPr>
                    <p:spPr bwMode="auto">
                      <a:xfrm>
                        <a:off x="825" y="435"/>
                        <a:ext cx="390" cy="390"/>
                      </a:xfrm>
                      <a:prstGeom prst="ellipse">
                        <a:avLst/>
                      </a:prstGeom>
                      <a:solidFill>
                        <a:srgbClr val="C8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8" name="Oval 28">
                        <a:extLst>
                          <a:ext uri="{FF2B5EF4-FFF2-40B4-BE49-F238E27FC236}">
                            <a16:creationId xmlns:a16="http://schemas.microsoft.com/office/drawing/2014/main" id="{096B5EAF-195A-D704-DA58-9A65102CD83E}"/>
                          </a:ext>
                        </a:extLst>
                      </p:cNvPr>
                      <p:cNvSpPr>
                        <a:spLocks noChangeAspect="1" noChangeArrowheads="1"/>
                      </p:cNvSpPr>
                      <p:nvPr/>
                    </p:nvSpPr>
                    <p:spPr bwMode="auto">
                      <a:xfrm>
                        <a:off x="1215" y="435"/>
                        <a:ext cx="390" cy="390"/>
                      </a:xfrm>
                      <a:prstGeom prst="ellipse">
                        <a:avLst/>
                      </a:prstGeom>
                      <a:solidFill>
                        <a:srgbClr val="AF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49" name="Oval 29">
                        <a:extLst>
                          <a:ext uri="{FF2B5EF4-FFF2-40B4-BE49-F238E27FC236}">
                            <a16:creationId xmlns:a16="http://schemas.microsoft.com/office/drawing/2014/main" id="{10DB1B11-961A-67FD-385A-BD385A9C57D8}"/>
                          </a:ext>
                        </a:extLst>
                      </p:cNvPr>
                      <p:cNvSpPr>
                        <a:spLocks noChangeAspect="1" noChangeArrowheads="1"/>
                      </p:cNvSpPr>
                      <p:nvPr/>
                    </p:nvSpPr>
                    <p:spPr bwMode="auto">
                      <a:xfrm>
                        <a:off x="1605" y="435"/>
                        <a:ext cx="390" cy="390"/>
                      </a:xfrm>
                      <a:prstGeom prst="ellipse">
                        <a:avLst/>
                      </a:prstGeom>
                      <a:solidFill>
                        <a:srgbClr val="96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0" name="Oval 30">
                        <a:extLst>
                          <a:ext uri="{FF2B5EF4-FFF2-40B4-BE49-F238E27FC236}">
                            <a16:creationId xmlns:a16="http://schemas.microsoft.com/office/drawing/2014/main" id="{7EC5170F-C698-6845-DCDF-D921BC25717C}"/>
                          </a:ext>
                        </a:extLst>
                      </p:cNvPr>
                      <p:cNvSpPr>
                        <a:spLocks noChangeAspect="1" noChangeArrowheads="1"/>
                      </p:cNvSpPr>
                      <p:nvPr/>
                    </p:nvSpPr>
                    <p:spPr bwMode="auto">
                      <a:xfrm>
                        <a:off x="1995" y="435"/>
                        <a:ext cx="390" cy="390"/>
                      </a:xfrm>
                      <a:prstGeom prst="ellipse">
                        <a:avLst/>
                      </a:prstGeom>
                      <a:solidFill>
                        <a:srgbClr val="7D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1" name="Oval 31">
                        <a:extLst>
                          <a:ext uri="{FF2B5EF4-FFF2-40B4-BE49-F238E27FC236}">
                            <a16:creationId xmlns:a16="http://schemas.microsoft.com/office/drawing/2014/main" id="{66A919F1-DFF9-E22F-E7F9-4174839FEE1D}"/>
                          </a:ext>
                        </a:extLst>
                      </p:cNvPr>
                      <p:cNvSpPr>
                        <a:spLocks noChangeAspect="1" noChangeArrowheads="1"/>
                      </p:cNvSpPr>
                      <p:nvPr/>
                    </p:nvSpPr>
                    <p:spPr bwMode="auto">
                      <a:xfrm>
                        <a:off x="2385" y="435"/>
                        <a:ext cx="390" cy="390"/>
                      </a:xfrm>
                      <a:prstGeom prst="ellipse">
                        <a:avLst/>
                      </a:prstGeom>
                      <a:solidFill>
                        <a:srgbClr val="64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2" name="Oval 32">
                        <a:extLst>
                          <a:ext uri="{FF2B5EF4-FFF2-40B4-BE49-F238E27FC236}">
                            <a16:creationId xmlns:a16="http://schemas.microsoft.com/office/drawing/2014/main" id="{21610330-3C0C-1DBE-C619-2B1C28C39106}"/>
                          </a:ext>
                        </a:extLst>
                      </p:cNvPr>
                      <p:cNvSpPr>
                        <a:spLocks noChangeAspect="1" noChangeArrowheads="1"/>
                      </p:cNvSpPr>
                      <p:nvPr/>
                    </p:nvSpPr>
                    <p:spPr bwMode="auto">
                      <a:xfrm>
                        <a:off x="2775" y="435"/>
                        <a:ext cx="390" cy="390"/>
                      </a:xfrm>
                      <a:prstGeom prst="ellipse">
                        <a:avLst/>
                      </a:prstGeom>
                      <a:solidFill>
                        <a:srgbClr val="4B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3" name="Oval 33">
                        <a:extLst>
                          <a:ext uri="{FF2B5EF4-FFF2-40B4-BE49-F238E27FC236}">
                            <a16:creationId xmlns:a16="http://schemas.microsoft.com/office/drawing/2014/main" id="{9FFF3FD2-4777-EE19-09F0-91E083121B42}"/>
                          </a:ext>
                        </a:extLst>
                      </p:cNvPr>
                      <p:cNvSpPr>
                        <a:spLocks noChangeAspect="1" noChangeArrowheads="1"/>
                      </p:cNvSpPr>
                      <p:nvPr/>
                    </p:nvSpPr>
                    <p:spPr bwMode="auto">
                      <a:xfrm>
                        <a:off x="3555" y="435"/>
                        <a:ext cx="390" cy="390"/>
                      </a:xfrm>
                      <a:prstGeom prst="ellipse">
                        <a:avLst/>
                      </a:prstGeom>
                      <a:solidFill>
                        <a:srgbClr val="19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4" name="Oval 34">
                        <a:extLst>
                          <a:ext uri="{FF2B5EF4-FFF2-40B4-BE49-F238E27FC236}">
                            <a16:creationId xmlns:a16="http://schemas.microsoft.com/office/drawing/2014/main" id="{0C772234-0B10-B53A-6CBF-85EAD84A3C92}"/>
                          </a:ext>
                        </a:extLst>
                      </p:cNvPr>
                      <p:cNvSpPr>
                        <a:spLocks noChangeAspect="1" noChangeArrowheads="1"/>
                      </p:cNvSpPr>
                      <p:nvPr/>
                    </p:nvSpPr>
                    <p:spPr bwMode="auto">
                      <a:xfrm>
                        <a:off x="3165" y="435"/>
                        <a:ext cx="390" cy="390"/>
                      </a:xfrm>
                      <a:prstGeom prst="ellipse">
                        <a:avLst/>
                      </a:prstGeom>
                      <a:solidFill>
                        <a:srgbClr val="32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5" name="Oval 35">
                        <a:extLst>
                          <a:ext uri="{FF2B5EF4-FFF2-40B4-BE49-F238E27FC236}">
                            <a16:creationId xmlns:a16="http://schemas.microsoft.com/office/drawing/2014/main" id="{3C845091-2F92-5E8C-8631-938D2CDBF269}"/>
                          </a:ext>
                        </a:extLst>
                      </p:cNvPr>
                      <p:cNvSpPr>
                        <a:spLocks noChangeAspect="1" noChangeArrowheads="1"/>
                      </p:cNvSpPr>
                      <p:nvPr/>
                    </p:nvSpPr>
                    <p:spPr bwMode="auto">
                      <a:xfrm>
                        <a:off x="2775" y="825"/>
                        <a:ext cx="390" cy="390"/>
                      </a:xfrm>
                      <a:prstGeom prst="ellipse">
                        <a:avLst/>
                      </a:prstGeom>
                      <a:solidFill>
                        <a:srgbClr val="4B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6" name="Oval 36">
                        <a:extLst>
                          <a:ext uri="{FF2B5EF4-FFF2-40B4-BE49-F238E27FC236}">
                            <a16:creationId xmlns:a16="http://schemas.microsoft.com/office/drawing/2014/main" id="{55D30A64-AB82-786B-F89C-939B94254A9F}"/>
                          </a:ext>
                        </a:extLst>
                      </p:cNvPr>
                      <p:cNvSpPr>
                        <a:spLocks noChangeAspect="1" noChangeArrowheads="1"/>
                      </p:cNvSpPr>
                      <p:nvPr/>
                    </p:nvSpPr>
                    <p:spPr bwMode="auto">
                      <a:xfrm>
                        <a:off x="3165" y="825"/>
                        <a:ext cx="390" cy="390"/>
                      </a:xfrm>
                      <a:prstGeom prst="ellipse">
                        <a:avLst/>
                      </a:prstGeom>
                      <a:solidFill>
                        <a:srgbClr val="32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7" name="Oval 37">
                        <a:extLst>
                          <a:ext uri="{FF2B5EF4-FFF2-40B4-BE49-F238E27FC236}">
                            <a16:creationId xmlns:a16="http://schemas.microsoft.com/office/drawing/2014/main" id="{E40CA757-0ED0-FD59-30CC-2FA092C67DDB}"/>
                          </a:ext>
                        </a:extLst>
                      </p:cNvPr>
                      <p:cNvSpPr>
                        <a:spLocks noChangeAspect="1" noChangeArrowheads="1"/>
                      </p:cNvSpPr>
                      <p:nvPr/>
                    </p:nvSpPr>
                    <p:spPr bwMode="auto">
                      <a:xfrm>
                        <a:off x="432" y="825"/>
                        <a:ext cx="390" cy="390"/>
                      </a:xfrm>
                      <a:prstGeom prst="ellipse">
                        <a:avLst/>
                      </a:prstGeom>
                      <a:solidFill>
                        <a:srgbClr val="E1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8" name="Oval 38">
                        <a:extLst>
                          <a:ext uri="{FF2B5EF4-FFF2-40B4-BE49-F238E27FC236}">
                            <a16:creationId xmlns:a16="http://schemas.microsoft.com/office/drawing/2014/main" id="{AF630A04-1DEF-78E5-A497-23A23A819DDB}"/>
                          </a:ext>
                        </a:extLst>
                      </p:cNvPr>
                      <p:cNvSpPr>
                        <a:spLocks noChangeAspect="1" noChangeArrowheads="1"/>
                      </p:cNvSpPr>
                      <p:nvPr/>
                    </p:nvSpPr>
                    <p:spPr bwMode="auto">
                      <a:xfrm>
                        <a:off x="825" y="825"/>
                        <a:ext cx="390" cy="390"/>
                      </a:xfrm>
                      <a:prstGeom prst="ellipse">
                        <a:avLst/>
                      </a:prstGeom>
                      <a:solidFill>
                        <a:srgbClr val="C8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9" name="Oval 39">
                        <a:extLst>
                          <a:ext uri="{FF2B5EF4-FFF2-40B4-BE49-F238E27FC236}">
                            <a16:creationId xmlns:a16="http://schemas.microsoft.com/office/drawing/2014/main" id="{29838A54-F3D5-E545-1E72-E3A5E6689B56}"/>
                          </a:ext>
                        </a:extLst>
                      </p:cNvPr>
                      <p:cNvSpPr>
                        <a:spLocks noChangeAspect="1" noChangeArrowheads="1"/>
                      </p:cNvSpPr>
                      <p:nvPr/>
                    </p:nvSpPr>
                    <p:spPr bwMode="auto">
                      <a:xfrm>
                        <a:off x="1215" y="825"/>
                        <a:ext cx="390" cy="390"/>
                      </a:xfrm>
                      <a:prstGeom prst="ellipse">
                        <a:avLst/>
                      </a:prstGeom>
                      <a:solidFill>
                        <a:srgbClr val="AF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0" name="Oval 40">
                        <a:extLst>
                          <a:ext uri="{FF2B5EF4-FFF2-40B4-BE49-F238E27FC236}">
                            <a16:creationId xmlns:a16="http://schemas.microsoft.com/office/drawing/2014/main" id="{EF6C6307-8C47-6627-8052-0D54D59C3C10}"/>
                          </a:ext>
                        </a:extLst>
                      </p:cNvPr>
                      <p:cNvSpPr>
                        <a:spLocks noChangeAspect="1" noChangeArrowheads="1"/>
                      </p:cNvSpPr>
                      <p:nvPr/>
                    </p:nvSpPr>
                    <p:spPr bwMode="auto">
                      <a:xfrm>
                        <a:off x="1995" y="825"/>
                        <a:ext cx="390" cy="390"/>
                      </a:xfrm>
                      <a:prstGeom prst="ellipse">
                        <a:avLst/>
                      </a:prstGeom>
                      <a:solidFill>
                        <a:srgbClr val="7D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1" name="Oval 41">
                        <a:extLst>
                          <a:ext uri="{FF2B5EF4-FFF2-40B4-BE49-F238E27FC236}">
                            <a16:creationId xmlns:a16="http://schemas.microsoft.com/office/drawing/2014/main" id="{AD40A946-3C95-C855-8F01-AEAE3740220C}"/>
                          </a:ext>
                        </a:extLst>
                      </p:cNvPr>
                      <p:cNvSpPr>
                        <a:spLocks noChangeAspect="1" noChangeArrowheads="1"/>
                      </p:cNvSpPr>
                      <p:nvPr/>
                    </p:nvSpPr>
                    <p:spPr bwMode="auto">
                      <a:xfrm>
                        <a:off x="1605" y="825"/>
                        <a:ext cx="390" cy="390"/>
                      </a:xfrm>
                      <a:prstGeom prst="ellipse">
                        <a:avLst/>
                      </a:prstGeom>
                      <a:solidFill>
                        <a:srgbClr val="96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2" name="Oval 42">
                        <a:extLst>
                          <a:ext uri="{FF2B5EF4-FFF2-40B4-BE49-F238E27FC236}">
                            <a16:creationId xmlns:a16="http://schemas.microsoft.com/office/drawing/2014/main" id="{4C844EAF-85E1-C6DC-F124-EE131FE3ABFC}"/>
                          </a:ext>
                        </a:extLst>
                      </p:cNvPr>
                      <p:cNvSpPr>
                        <a:spLocks noChangeAspect="1" noChangeArrowheads="1"/>
                      </p:cNvSpPr>
                      <p:nvPr/>
                    </p:nvSpPr>
                    <p:spPr bwMode="auto">
                      <a:xfrm>
                        <a:off x="2385" y="825"/>
                        <a:ext cx="390" cy="390"/>
                      </a:xfrm>
                      <a:prstGeom prst="ellipse">
                        <a:avLst/>
                      </a:prstGeom>
                      <a:solidFill>
                        <a:srgbClr val="64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3" name="Oval 43">
                        <a:extLst>
                          <a:ext uri="{FF2B5EF4-FFF2-40B4-BE49-F238E27FC236}">
                            <a16:creationId xmlns:a16="http://schemas.microsoft.com/office/drawing/2014/main" id="{EF58618E-D238-7BBF-8242-D40D5CD12334}"/>
                          </a:ext>
                        </a:extLst>
                      </p:cNvPr>
                      <p:cNvSpPr>
                        <a:spLocks noChangeAspect="1" noChangeArrowheads="1"/>
                      </p:cNvSpPr>
                      <p:nvPr/>
                    </p:nvSpPr>
                    <p:spPr bwMode="auto">
                      <a:xfrm>
                        <a:off x="3555" y="825"/>
                        <a:ext cx="390" cy="390"/>
                      </a:xfrm>
                      <a:prstGeom prst="ellipse">
                        <a:avLst/>
                      </a:prstGeom>
                      <a:solidFill>
                        <a:srgbClr val="19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4" name="Oval 44">
                        <a:extLst>
                          <a:ext uri="{FF2B5EF4-FFF2-40B4-BE49-F238E27FC236}">
                            <a16:creationId xmlns:a16="http://schemas.microsoft.com/office/drawing/2014/main" id="{63D5ECF9-660E-22BD-1818-2F3626CFE98B}"/>
                          </a:ext>
                        </a:extLst>
                      </p:cNvPr>
                      <p:cNvSpPr>
                        <a:spLocks noChangeAspect="1" noChangeArrowheads="1"/>
                      </p:cNvSpPr>
                      <p:nvPr/>
                    </p:nvSpPr>
                    <p:spPr bwMode="auto">
                      <a:xfrm>
                        <a:off x="3555" y="1215"/>
                        <a:ext cx="390" cy="390"/>
                      </a:xfrm>
                      <a:prstGeom prst="ellipse">
                        <a:avLst/>
                      </a:prstGeom>
                      <a:solidFill>
                        <a:srgbClr val="19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5" name="Oval 45">
                        <a:extLst>
                          <a:ext uri="{FF2B5EF4-FFF2-40B4-BE49-F238E27FC236}">
                            <a16:creationId xmlns:a16="http://schemas.microsoft.com/office/drawing/2014/main" id="{04A4522E-13EA-99ED-10E8-E6E34087607C}"/>
                          </a:ext>
                        </a:extLst>
                      </p:cNvPr>
                      <p:cNvSpPr>
                        <a:spLocks noChangeAspect="1" noChangeArrowheads="1"/>
                      </p:cNvSpPr>
                      <p:nvPr/>
                    </p:nvSpPr>
                    <p:spPr bwMode="auto">
                      <a:xfrm>
                        <a:off x="3165" y="1215"/>
                        <a:ext cx="390" cy="390"/>
                      </a:xfrm>
                      <a:prstGeom prst="ellipse">
                        <a:avLst/>
                      </a:prstGeom>
                      <a:solidFill>
                        <a:srgbClr val="32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6" name="Oval 46">
                        <a:extLst>
                          <a:ext uri="{FF2B5EF4-FFF2-40B4-BE49-F238E27FC236}">
                            <a16:creationId xmlns:a16="http://schemas.microsoft.com/office/drawing/2014/main" id="{5600A611-9BE1-20C1-CCF3-463E07F5E10B}"/>
                          </a:ext>
                        </a:extLst>
                      </p:cNvPr>
                      <p:cNvSpPr>
                        <a:spLocks noChangeAspect="1" noChangeArrowheads="1"/>
                      </p:cNvSpPr>
                      <p:nvPr/>
                    </p:nvSpPr>
                    <p:spPr bwMode="auto">
                      <a:xfrm>
                        <a:off x="2775" y="1215"/>
                        <a:ext cx="390" cy="390"/>
                      </a:xfrm>
                      <a:prstGeom prst="ellipse">
                        <a:avLst/>
                      </a:prstGeom>
                      <a:solidFill>
                        <a:srgbClr val="4B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7" name="Oval 47">
                        <a:extLst>
                          <a:ext uri="{FF2B5EF4-FFF2-40B4-BE49-F238E27FC236}">
                            <a16:creationId xmlns:a16="http://schemas.microsoft.com/office/drawing/2014/main" id="{02547C79-DE2A-59D8-1F99-385CF4680BA6}"/>
                          </a:ext>
                        </a:extLst>
                      </p:cNvPr>
                      <p:cNvSpPr>
                        <a:spLocks noChangeAspect="1" noChangeArrowheads="1"/>
                      </p:cNvSpPr>
                      <p:nvPr/>
                    </p:nvSpPr>
                    <p:spPr bwMode="auto">
                      <a:xfrm>
                        <a:off x="435" y="1215"/>
                        <a:ext cx="390" cy="390"/>
                      </a:xfrm>
                      <a:prstGeom prst="ellipse">
                        <a:avLst/>
                      </a:prstGeom>
                      <a:solidFill>
                        <a:srgbClr val="E1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8" name="Oval 48">
                        <a:extLst>
                          <a:ext uri="{FF2B5EF4-FFF2-40B4-BE49-F238E27FC236}">
                            <a16:creationId xmlns:a16="http://schemas.microsoft.com/office/drawing/2014/main" id="{F6C2C1BE-A60D-DAE7-9150-106F8341604F}"/>
                          </a:ext>
                        </a:extLst>
                      </p:cNvPr>
                      <p:cNvSpPr>
                        <a:spLocks noChangeAspect="1" noChangeArrowheads="1"/>
                      </p:cNvSpPr>
                      <p:nvPr/>
                    </p:nvSpPr>
                    <p:spPr bwMode="auto">
                      <a:xfrm>
                        <a:off x="825" y="1215"/>
                        <a:ext cx="390" cy="390"/>
                      </a:xfrm>
                      <a:prstGeom prst="ellipse">
                        <a:avLst/>
                      </a:prstGeom>
                      <a:solidFill>
                        <a:srgbClr val="C8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69" name="Oval 49">
                        <a:extLst>
                          <a:ext uri="{FF2B5EF4-FFF2-40B4-BE49-F238E27FC236}">
                            <a16:creationId xmlns:a16="http://schemas.microsoft.com/office/drawing/2014/main" id="{EA4FA31E-D8D6-B2D5-5123-FBFB18CC3B29}"/>
                          </a:ext>
                        </a:extLst>
                      </p:cNvPr>
                      <p:cNvSpPr>
                        <a:spLocks noChangeAspect="1" noChangeArrowheads="1"/>
                      </p:cNvSpPr>
                      <p:nvPr/>
                    </p:nvSpPr>
                    <p:spPr bwMode="auto">
                      <a:xfrm>
                        <a:off x="2385" y="1215"/>
                        <a:ext cx="390" cy="390"/>
                      </a:xfrm>
                      <a:prstGeom prst="ellipse">
                        <a:avLst/>
                      </a:prstGeom>
                      <a:solidFill>
                        <a:srgbClr val="64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0" name="Oval 50">
                        <a:extLst>
                          <a:ext uri="{FF2B5EF4-FFF2-40B4-BE49-F238E27FC236}">
                            <a16:creationId xmlns:a16="http://schemas.microsoft.com/office/drawing/2014/main" id="{A5E7067A-2685-0C08-CAAD-2C00236120A8}"/>
                          </a:ext>
                        </a:extLst>
                      </p:cNvPr>
                      <p:cNvSpPr>
                        <a:spLocks noChangeAspect="1" noChangeArrowheads="1"/>
                      </p:cNvSpPr>
                      <p:nvPr/>
                    </p:nvSpPr>
                    <p:spPr bwMode="auto">
                      <a:xfrm>
                        <a:off x="1995" y="1215"/>
                        <a:ext cx="390" cy="390"/>
                      </a:xfrm>
                      <a:prstGeom prst="ellipse">
                        <a:avLst/>
                      </a:prstGeom>
                      <a:solidFill>
                        <a:srgbClr val="7D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1" name="Oval 51">
                        <a:extLst>
                          <a:ext uri="{FF2B5EF4-FFF2-40B4-BE49-F238E27FC236}">
                            <a16:creationId xmlns:a16="http://schemas.microsoft.com/office/drawing/2014/main" id="{F3211A00-BFC2-1142-7DBD-9143D3180190}"/>
                          </a:ext>
                        </a:extLst>
                      </p:cNvPr>
                      <p:cNvSpPr>
                        <a:spLocks noChangeAspect="1" noChangeArrowheads="1"/>
                      </p:cNvSpPr>
                      <p:nvPr/>
                    </p:nvSpPr>
                    <p:spPr bwMode="auto">
                      <a:xfrm>
                        <a:off x="1605" y="1215"/>
                        <a:ext cx="390" cy="390"/>
                      </a:xfrm>
                      <a:prstGeom prst="ellipse">
                        <a:avLst/>
                      </a:prstGeom>
                      <a:solidFill>
                        <a:srgbClr val="96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2" name="Oval 52">
                        <a:extLst>
                          <a:ext uri="{FF2B5EF4-FFF2-40B4-BE49-F238E27FC236}">
                            <a16:creationId xmlns:a16="http://schemas.microsoft.com/office/drawing/2014/main" id="{10659032-43E9-BBFA-2A0A-7ABF86F0D0E8}"/>
                          </a:ext>
                        </a:extLst>
                      </p:cNvPr>
                      <p:cNvSpPr>
                        <a:spLocks noChangeAspect="1" noChangeArrowheads="1"/>
                      </p:cNvSpPr>
                      <p:nvPr/>
                    </p:nvSpPr>
                    <p:spPr bwMode="auto">
                      <a:xfrm>
                        <a:off x="1215" y="1215"/>
                        <a:ext cx="390" cy="390"/>
                      </a:xfrm>
                      <a:prstGeom prst="ellipse">
                        <a:avLst/>
                      </a:prstGeom>
                      <a:solidFill>
                        <a:srgbClr val="AF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3" name="Oval 53">
                        <a:extLst>
                          <a:ext uri="{FF2B5EF4-FFF2-40B4-BE49-F238E27FC236}">
                            <a16:creationId xmlns:a16="http://schemas.microsoft.com/office/drawing/2014/main" id="{4B039217-A534-8D5A-07AF-41EED2D3F321}"/>
                          </a:ext>
                        </a:extLst>
                      </p:cNvPr>
                      <p:cNvSpPr>
                        <a:spLocks noChangeAspect="1" noChangeArrowheads="1"/>
                      </p:cNvSpPr>
                      <p:nvPr/>
                    </p:nvSpPr>
                    <p:spPr bwMode="auto">
                      <a:xfrm>
                        <a:off x="3165" y="1605"/>
                        <a:ext cx="390" cy="390"/>
                      </a:xfrm>
                      <a:prstGeom prst="ellipse">
                        <a:avLst/>
                      </a:prstGeom>
                      <a:solidFill>
                        <a:srgbClr val="4B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4" name="Oval 54">
                        <a:extLst>
                          <a:ext uri="{FF2B5EF4-FFF2-40B4-BE49-F238E27FC236}">
                            <a16:creationId xmlns:a16="http://schemas.microsoft.com/office/drawing/2014/main" id="{14AAE5FB-B284-9292-FD2A-0D49DAF26969}"/>
                          </a:ext>
                        </a:extLst>
                      </p:cNvPr>
                      <p:cNvSpPr>
                        <a:spLocks noChangeAspect="1" noChangeArrowheads="1"/>
                      </p:cNvSpPr>
                      <p:nvPr/>
                    </p:nvSpPr>
                    <p:spPr bwMode="auto">
                      <a:xfrm>
                        <a:off x="2775" y="1605"/>
                        <a:ext cx="390" cy="390"/>
                      </a:xfrm>
                      <a:prstGeom prst="ellipse">
                        <a:avLst/>
                      </a:prstGeom>
                      <a:solidFill>
                        <a:srgbClr val="4B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5" name="Oval 55">
                        <a:extLst>
                          <a:ext uri="{FF2B5EF4-FFF2-40B4-BE49-F238E27FC236}">
                            <a16:creationId xmlns:a16="http://schemas.microsoft.com/office/drawing/2014/main" id="{372D9A02-3314-DA36-34C3-83D1DD114544}"/>
                          </a:ext>
                        </a:extLst>
                      </p:cNvPr>
                      <p:cNvSpPr>
                        <a:spLocks noChangeAspect="1" noChangeArrowheads="1"/>
                      </p:cNvSpPr>
                      <p:nvPr/>
                    </p:nvSpPr>
                    <p:spPr bwMode="auto">
                      <a:xfrm>
                        <a:off x="3555" y="1605"/>
                        <a:ext cx="390" cy="390"/>
                      </a:xfrm>
                      <a:prstGeom prst="ellipse">
                        <a:avLst/>
                      </a:prstGeom>
                      <a:solidFill>
                        <a:srgbClr val="19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6" name="Oval 56">
                        <a:extLst>
                          <a:ext uri="{FF2B5EF4-FFF2-40B4-BE49-F238E27FC236}">
                            <a16:creationId xmlns:a16="http://schemas.microsoft.com/office/drawing/2014/main" id="{6B29743B-E79A-E039-668A-B31C6A81C599}"/>
                          </a:ext>
                        </a:extLst>
                      </p:cNvPr>
                      <p:cNvSpPr>
                        <a:spLocks noChangeAspect="1" noChangeArrowheads="1"/>
                      </p:cNvSpPr>
                      <p:nvPr/>
                    </p:nvSpPr>
                    <p:spPr bwMode="auto">
                      <a:xfrm>
                        <a:off x="435" y="1605"/>
                        <a:ext cx="390" cy="390"/>
                      </a:xfrm>
                      <a:prstGeom prst="ellipse">
                        <a:avLst/>
                      </a:prstGeom>
                      <a:solidFill>
                        <a:srgbClr val="E1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7" name="Oval 57">
                        <a:extLst>
                          <a:ext uri="{FF2B5EF4-FFF2-40B4-BE49-F238E27FC236}">
                            <a16:creationId xmlns:a16="http://schemas.microsoft.com/office/drawing/2014/main" id="{EC5F6515-F1D3-97E1-D24E-13EBE96A77FB}"/>
                          </a:ext>
                        </a:extLst>
                      </p:cNvPr>
                      <p:cNvSpPr>
                        <a:spLocks noChangeAspect="1" noChangeArrowheads="1"/>
                      </p:cNvSpPr>
                      <p:nvPr/>
                    </p:nvSpPr>
                    <p:spPr bwMode="auto">
                      <a:xfrm>
                        <a:off x="825" y="1605"/>
                        <a:ext cx="390" cy="390"/>
                      </a:xfrm>
                      <a:prstGeom prst="ellipse">
                        <a:avLst/>
                      </a:prstGeom>
                      <a:solidFill>
                        <a:srgbClr val="C8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8" name="Oval 58">
                        <a:extLst>
                          <a:ext uri="{FF2B5EF4-FFF2-40B4-BE49-F238E27FC236}">
                            <a16:creationId xmlns:a16="http://schemas.microsoft.com/office/drawing/2014/main" id="{8B6FE036-9284-BA09-429E-DBEE71BC9FBD}"/>
                          </a:ext>
                        </a:extLst>
                      </p:cNvPr>
                      <p:cNvSpPr>
                        <a:spLocks noChangeAspect="1" noChangeArrowheads="1"/>
                      </p:cNvSpPr>
                      <p:nvPr/>
                    </p:nvSpPr>
                    <p:spPr bwMode="auto">
                      <a:xfrm>
                        <a:off x="1215" y="1605"/>
                        <a:ext cx="390" cy="390"/>
                      </a:xfrm>
                      <a:prstGeom prst="ellipse">
                        <a:avLst/>
                      </a:prstGeom>
                      <a:solidFill>
                        <a:srgbClr val="AF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79" name="Oval 59">
                        <a:extLst>
                          <a:ext uri="{FF2B5EF4-FFF2-40B4-BE49-F238E27FC236}">
                            <a16:creationId xmlns:a16="http://schemas.microsoft.com/office/drawing/2014/main" id="{142F222B-D577-6AD4-E7E2-3A0C915A184F}"/>
                          </a:ext>
                        </a:extLst>
                      </p:cNvPr>
                      <p:cNvSpPr>
                        <a:spLocks noChangeAspect="1" noChangeArrowheads="1"/>
                      </p:cNvSpPr>
                      <p:nvPr/>
                    </p:nvSpPr>
                    <p:spPr bwMode="auto">
                      <a:xfrm>
                        <a:off x="2385" y="1605"/>
                        <a:ext cx="390" cy="390"/>
                      </a:xfrm>
                      <a:prstGeom prst="ellipse">
                        <a:avLst/>
                      </a:prstGeom>
                      <a:solidFill>
                        <a:srgbClr val="64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0" name="Oval 60">
                        <a:extLst>
                          <a:ext uri="{FF2B5EF4-FFF2-40B4-BE49-F238E27FC236}">
                            <a16:creationId xmlns:a16="http://schemas.microsoft.com/office/drawing/2014/main" id="{C6865B6B-247C-A7D9-1B9F-49CB10E6739B}"/>
                          </a:ext>
                        </a:extLst>
                      </p:cNvPr>
                      <p:cNvSpPr>
                        <a:spLocks noChangeAspect="1" noChangeArrowheads="1"/>
                      </p:cNvSpPr>
                      <p:nvPr/>
                    </p:nvSpPr>
                    <p:spPr bwMode="auto">
                      <a:xfrm>
                        <a:off x="1995" y="1605"/>
                        <a:ext cx="390" cy="390"/>
                      </a:xfrm>
                      <a:prstGeom prst="ellipse">
                        <a:avLst/>
                      </a:prstGeom>
                      <a:solidFill>
                        <a:srgbClr val="7D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2" name="Oval 61">
                        <a:extLst>
                          <a:ext uri="{FF2B5EF4-FFF2-40B4-BE49-F238E27FC236}">
                            <a16:creationId xmlns:a16="http://schemas.microsoft.com/office/drawing/2014/main" id="{88A13181-2CFF-D007-1A38-83CE4BA692D3}"/>
                          </a:ext>
                        </a:extLst>
                      </p:cNvPr>
                      <p:cNvSpPr>
                        <a:spLocks noChangeAspect="1" noChangeArrowheads="1"/>
                      </p:cNvSpPr>
                      <p:nvPr/>
                    </p:nvSpPr>
                    <p:spPr bwMode="auto">
                      <a:xfrm>
                        <a:off x="1605" y="1605"/>
                        <a:ext cx="390" cy="390"/>
                      </a:xfrm>
                      <a:prstGeom prst="ellipse">
                        <a:avLst/>
                      </a:prstGeom>
                      <a:solidFill>
                        <a:srgbClr val="96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3" name="Oval 62">
                        <a:extLst>
                          <a:ext uri="{FF2B5EF4-FFF2-40B4-BE49-F238E27FC236}">
                            <a16:creationId xmlns:a16="http://schemas.microsoft.com/office/drawing/2014/main" id="{ED6E550A-B2A6-83B2-48F3-6A327025E0C2}"/>
                          </a:ext>
                        </a:extLst>
                      </p:cNvPr>
                      <p:cNvSpPr>
                        <a:spLocks noChangeAspect="1" noChangeArrowheads="1"/>
                      </p:cNvSpPr>
                      <p:nvPr/>
                    </p:nvSpPr>
                    <p:spPr bwMode="auto">
                      <a:xfrm>
                        <a:off x="1995" y="1995"/>
                        <a:ext cx="390" cy="390"/>
                      </a:xfrm>
                      <a:prstGeom prst="ellipse">
                        <a:avLst/>
                      </a:prstGeom>
                      <a:solidFill>
                        <a:srgbClr val="7D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4" name="Oval 63">
                        <a:extLst>
                          <a:ext uri="{FF2B5EF4-FFF2-40B4-BE49-F238E27FC236}">
                            <a16:creationId xmlns:a16="http://schemas.microsoft.com/office/drawing/2014/main" id="{693C9C2C-AAF3-4A1E-E17C-CE4EAEDA7784}"/>
                          </a:ext>
                        </a:extLst>
                      </p:cNvPr>
                      <p:cNvSpPr>
                        <a:spLocks noChangeAspect="1" noChangeArrowheads="1"/>
                      </p:cNvSpPr>
                      <p:nvPr/>
                    </p:nvSpPr>
                    <p:spPr bwMode="auto">
                      <a:xfrm>
                        <a:off x="1605" y="1995"/>
                        <a:ext cx="390" cy="390"/>
                      </a:xfrm>
                      <a:prstGeom prst="ellipse">
                        <a:avLst/>
                      </a:prstGeom>
                      <a:solidFill>
                        <a:srgbClr val="96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5" name="Oval 64">
                        <a:extLst>
                          <a:ext uri="{FF2B5EF4-FFF2-40B4-BE49-F238E27FC236}">
                            <a16:creationId xmlns:a16="http://schemas.microsoft.com/office/drawing/2014/main" id="{AD8FBF23-F02E-144A-B2A0-0692ECEEFA7B}"/>
                          </a:ext>
                        </a:extLst>
                      </p:cNvPr>
                      <p:cNvSpPr>
                        <a:spLocks noChangeAspect="1" noChangeArrowheads="1"/>
                      </p:cNvSpPr>
                      <p:nvPr/>
                    </p:nvSpPr>
                    <p:spPr bwMode="auto">
                      <a:xfrm>
                        <a:off x="435" y="1995"/>
                        <a:ext cx="390" cy="390"/>
                      </a:xfrm>
                      <a:prstGeom prst="ellipse">
                        <a:avLst/>
                      </a:prstGeom>
                      <a:solidFill>
                        <a:srgbClr val="E1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6" name="Oval 65">
                        <a:extLst>
                          <a:ext uri="{FF2B5EF4-FFF2-40B4-BE49-F238E27FC236}">
                            <a16:creationId xmlns:a16="http://schemas.microsoft.com/office/drawing/2014/main" id="{788C6122-76C1-B1C6-F19E-C9C9A620CC7E}"/>
                          </a:ext>
                        </a:extLst>
                      </p:cNvPr>
                      <p:cNvSpPr>
                        <a:spLocks noChangeAspect="1" noChangeArrowheads="1"/>
                      </p:cNvSpPr>
                      <p:nvPr/>
                    </p:nvSpPr>
                    <p:spPr bwMode="auto">
                      <a:xfrm>
                        <a:off x="1215" y="1995"/>
                        <a:ext cx="390" cy="390"/>
                      </a:xfrm>
                      <a:prstGeom prst="ellipse">
                        <a:avLst/>
                      </a:prstGeom>
                      <a:solidFill>
                        <a:srgbClr val="AF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7" name="Oval 66">
                        <a:extLst>
                          <a:ext uri="{FF2B5EF4-FFF2-40B4-BE49-F238E27FC236}">
                            <a16:creationId xmlns:a16="http://schemas.microsoft.com/office/drawing/2014/main" id="{1DFE588C-EDED-4801-2F05-53CD6C8B62FA}"/>
                          </a:ext>
                        </a:extLst>
                      </p:cNvPr>
                      <p:cNvSpPr>
                        <a:spLocks noChangeAspect="1" noChangeArrowheads="1"/>
                      </p:cNvSpPr>
                      <p:nvPr/>
                    </p:nvSpPr>
                    <p:spPr bwMode="auto">
                      <a:xfrm>
                        <a:off x="825" y="1995"/>
                        <a:ext cx="390" cy="390"/>
                      </a:xfrm>
                      <a:prstGeom prst="ellipse">
                        <a:avLst/>
                      </a:prstGeom>
                      <a:solidFill>
                        <a:srgbClr val="C8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8" name="Oval 67">
                        <a:extLst>
                          <a:ext uri="{FF2B5EF4-FFF2-40B4-BE49-F238E27FC236}">
                            <a16:creationId xmlns:a16="http://schemas.microsoft.com/office/drawing/2014/main" id="{D98D761C-21DF-1DFC-845B-AE0D4D1253D5}"/>
                          </a:ext>
                        </a:extLst>
                      </p:cNvPr>
                      <p:cNvSpPr>
                        <a:spLocks noChangeAspect="1" noChangeArrowheads="1"/>
                      </p:cNvSpPr>
                      <p:nvPr/>
                    </p:nvSpPr>
                    <p:spPr bwMode="auto">
                      <a:xfrm>
                        <a:off x="3555" y="1995"/>
                        <a:ext cx="390" cy="390"/>
                      </a:xfrm>
                      <a:prstGeom prst="ellipse">
                        <a:avLst/>
                      </a:prstGeom>
                      <a:solidFill>
                        <a:srgbClr val="19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89" name="Oval 68">
                        <a:extLst>
                          <a:ext uri="{FF2B5EF4-FFF2-40B4-BE49-F238E27FC236}">
                            <a16:creationId xmlns:a16="http://schemas.microsoft.com/office/drawing/2014/main" id="{D5A16F86-5B78-82A9-6F3E-67F9409455CE}"/>
                          </a:ext>
                        </a:extLst>
                      </p:cNvPr>
                      <p:cNvSpPr>
                        <a:spLocks noChangeAspect="1" noChangeArrowheads="1"/>
                      </p:cNvSpPr>
                      <p:nvPr/>
                    </p:nvSpPr>
                    <p:spPr bwMode="auto">
                      <a:xfrm>
                        <a:off x="3165" y="1995"/>
                        <a:ext cx="390" cy="390"/>
                      </a:xfrm>
                      <a:prstGeom prst="ellipse">
                        <a:avLst/>
                      </a:prstGeom>
                      <a:solidFill>
                        <a:srgbClr val="32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0" name="Oval 69">
                        <a:extLst>
                          <a:ext uri="{FF2B5EF4-FFF2-40B4-BE49-F238E27FC236}">
                            <a16:creationId xmlns:a16="http://schemas.microsoft.com/office/drawing/2014/main" id="{88B4DD1D-85F1-CCC8-36EF-84C637DFDB58}"/>
                          </a:ext>
                        </a:extLst>
                      </p:cNvPr>
                      <p:cNvSpPr>
                        <a:spLocks noChangeAspect="1" noChangeArrowheads="1"/>
                      </p:cNvSpPr>
                      <p:nvPr/>
                    </p:nvSpPr>
                    <p:spPr bwMode="auto">
                      <a:xfrm>
                        <a:off x="2775" y="1995"/>
                        <a:ext cx="390" cy="390"/>
                      </a:xfrm>
                      <a:prstGeom prst="ellipse">
                        <a:avLst/>
                      </a:prstGeom>
                      <a:solidFill>
                        <a:srgbClr val="4B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1" name="Oval 70">
                        <a:extLst>
                          <a:ext uri="{FF2B5EF4-FFF2-40B4-BE49-F238E27FC236}">
                            <a16:creationId xmlns:a16="http://schemas.microsoft.com/office/drawing/2014/main" id="{7DD95888-EDF6-DFC6-E21D-50D5981FDF59}"/>
                          </a:ext>
                        </a:extLst>
                      </p:cNvPr>
                      <p:cNvSpPr>
                        <a:spLocks noChangeAspect="1" noChangeArrowheads="1"/>
                      </p:cNvSpPr>
                      <p:nvPr/>
                    </p:nvSpPr>
                    <p:spPr bwMode="auto">
                      <a:xfrm>
                        <a:off x="2385" y="1995"/>
                        <a:ext cx="390" cy="390"/>
                      </a:xfrm>
                      <a:prstGeom prst="ellipse">
                        <a:avLst/>
                      </a:prstGeom>
                      <a:solidFill>
                        <a:srgbClr val="64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2" name="Oval 71">
                        <a:extLst>
                          <a:ext uri="{FF2B5EF4-FFF2-40B4-BE49-F238E27FC236}">
                            <a16:creationId xmlns:a16="http://schemas.microsoft.com/office/drawing/2014/main" id="{64764FF0-8045-5F64-5DFC-7C5C28562E32}"/>
                          </a:ext>
                        </a:extLst>
                      </p:cNvPr>
                      <p:cNvSpPr>
                        <a:spLocks noChangeAspect="1" noChangeArrowheads="1"/>
                      </p:cNvSpPr>
                      <p:nvPr/>
                    </p:nvSpPr>
                    <p:spPr bwMode="auto">
                      <a:xfrm>
                        <a:off x="2385" y="2385"/>
                        <a:ext cx="390" cy="390"/>
                      </a:xfrm>
                      <a:prstGeom prst="ellipse">
                        <a:avLst/>
                      </a:prstGeom>
                      <a:solidFill>
                        <a:srgbClr val="64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3" name="Oval 72">
                        <a:extLst>
                          <a:ext uri="{FF2B5EF4-FFF2-40B4-BE49-F238E27FC236}">
                            <a16:creationId xmlns:a16="http://schemas.microsoft.com/office/drawing/2014/main" id="{55493C5E-E998-6B14-F8AD-CF5A007A454F}"/>
                          </a:ext>
                        </a:extLst>
                      </p:cNvPr>
                      <p:cNvSpPr>
                        <a:spLocks noChangeAspect="1" noChangeArrowheads="1"/>
                      </p:cNvSpPr>
                      <p:nvPr/>
                    </p:nvSpPr>
                    <p:spPr bwMode="auto">
                      <a:xfrm>
                        <a:off x="1995" y="2385"/>
                        <a:ext cx="390" cy="390"/>
                      </a:xfrm>
                      <a:prstGeom prst="ellipse">
                        <a:avLst/>
                      </a:prstGeom>
                      <a:solidFill>
                        <a:srgbClr val="7D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4" name="Oval 73">
                        <a:extLst>
                          <a:ext uri="{FF2B5EF4-FFF2-40B4-BE49-F238E27FC236}">
                            <a16:creationId xmlns:a16="http://schemas.microsoft.com/office/drawing/2014/main" id="{DC99AC03-9D3B-D03E-A365-54B7A9F1DF8C}"/>
                          </a:ext>
                        </a:extLst>
                      </p:cNvPr>
                      <p:cNvSpPr>
                        <a:spLocks noChangeAspect="1" noChangeArrowheads="1"/>
                      </p:cNvSpPr>
                      <p:nvPr/>
                    </p:nvSpPr>
                    <p:spPr bwMode="auto">
                      <a:xfrm>
                        <a:off x="1605" y="2385"/>
                        <a:ext cx="390" cy="390"/>
                      </a:xfrm>
                      <a:prstGeom prst="ellipse">
                        <a:avLst/>
                      </a:prstGeom>
                      <a:solidFill>
                        <a:srgbClr val="96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5" name="Oval 74">
                        <a:extLst>
                          <a:ext uri="{FF2B5EF4-FFF2-40B4-BE49-F238E27FC236}">
                            <a16:creationId xmlns:a16="http://schemas.microsoft.com/office/drawing/2014/main" id="{DDB2898D-A063-5EC2-270B-A8D018C375AB}"/>
                          </a:ext>
                        </a:extLst>
                      </p:cNvPr>
                      <p:cNvSpPr>
                        <a:spLocks noChangeAspect="1" noChangeArrowheads="1"/>
                      </p:cNvSpPr>
                      <p:nvPr/>
                    </p:nvSpPr>
                    <p:spPr bwMode="auto">
                      <a:xfrm>
                        <a:off x="435" y="2385"/>
                        <a:ext cx="390" cy="390"/>
                      </a:xfrm>
                      <a:prstGeom prst="ellipse">
                        <a:avLst/>
                      </a:prstGeom>
                      <a:solidFill>
                        <a:srgbClr val="E1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6" name="Oval 75">
                        <a:extLst>
                          <a:ext uri="{FF2B5EF4-FFF2-40B4-BE49-F238E27FC236}">
                            <a16:creationId xmlns:a16="http://schemas.microsoft.com/office/drawing/2014/main" id="{A14EF272-6508-9366-3F7A-C4C62FA82FCF}"/>
                          </a:ext>
                        </a:extLst>
                      </p:cNvPr>
                      <p:cNvSpPr>
                        <a:spLocks noChangeAspect="1" noChangeArrowheads="1"/>
                      </p:cNvSpPr>
                      <p:nvPr/>
                    </p:nvSpPr>
                    <p:spPr bwMode="auto">
                      <a:xfrm>
                        <a:off x="825" y="2385"/>
                        <a:ext cx="390" cy="390"/>
                      </a:xfrm>
                      <a:prstGeom prst="ellipse">
                        <a:avLst/>
                      </a:prstGeom>
                      <a:solidFill>
                        <a:srgbClr val="C8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7" name="Oval 76">
                        <a:extLst>
                          <a:ext uri="{FF2B5EF4-FFF2-40B4-BE49-F238E27FC236}">
                            <a16:creationId xmlns:a16="http://schemas.microsoft.com/office/drawing/2014/main" id="{7DEC0C59-E774-0593-6E08-B842989D840C}"/>
                          </a:ext>
                        </a:extLst>
                      </p:cNvPr>
                      <p:cNvSpPr>
                        <a:spLocks noChangeAspect="1" noChangeArrowheads="1"/>
                      </p:cNvSpPr>
                      <p:nvPr/>
                    </p:nvSpPr>
                    <p:spPr bwMode="auto">
                      <a:xfrm>
                        <a:off x="1215" y="2385"/>
                        <a:ext cx="390" cy="390"/>
                      </a:xfrm>
                      <a:prstGeom prst="ellipse">
                        <a:avLst/>
                      </a:prstGeom>
                      <a:solidFill>
                        <a:srgbClr val="AF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8" name="Oval 77">
                        <a:extLst>
                          <a:ext uri="{FF2B5EF4-FFF2-40B4-BE49-F238E27FC236}">
                            <a16:creationId xmlns:a16="http://schemas.microsoft.com/office/drawing/2014/main" id="{09A7C62F-E7D7-0F0D-6F0D-9313C59EE6D7}"/>
                          </a:ext>
                        </a:extLst>
                      </p:cNvPr>
                      <p:cNvSpPr>
                        <a:spLocks noChangeAspect="1" noChangeArrowheads="1"/>
                      </p:cNvSpPr>
                      <p:nvPr/>
                    </p:nvSpPr>
                    <p:spPr bwMode="auto">
                      <a:xfrm>
                        <a:off x="3555" y="2385"/>
                        <a:ext cx="390" cy="390"/>
                      </a:xfrm>
                      <a:prstGeom prst="ellipse">
                        <a:avLst/>
                      </a:prstGeom>
                      <a:solidFill>
                        <a:srgbClr val="19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99" name="Oval 78">
                        <a:extLst>
                          <a:ext uri="{FF2B5EF4-FFF2-40B4-BE49-F238E27FC236}">
                            <a16:creationId xmlns:a16="http://schemas.microsoft.com/office/drawing/2014/main" id="{90ED2C87-7FCE-CC45-02C6-69B60F5957D6}"/>
                          </a:ext>
                        </a:extLst>
                      </p:cNvPr>
                      <p:cNvSpPr>
                        <a:spLocks noChangeAspect="1" noChangeArrowheads="1"/>
                      </p:cNvSpPr>
                      <p:nvPr/>
                    </p:nvSpPr>
                    <p:spPr bwMode="auto">
                      <a:xfrm>
                        <a:off x="3165" y="2385"/>
                        <a:ext cx="390" cy="390"/>
                      </a:xfrm>
                      <a:prstGeom prst="ellipse">
                        <a:avLst/>
                      </a:prstGeom>
                      <a:solidFill>
                        <a:srgbClr val="32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0" name="Oval 79">
                        <a:extLst>
                          <a:ext uri="{FF2B5EF4-FFF2-40B4-BE49-F238E27FC236}">
                            <a16:creationId xmlns:a16="http://schemas.microsoft.com/office/drawing/2014/main" id="{4F58F1E5-2C0C-7E0B-9D77-19FA85E79A20}"/>
                          </a:ext>
                        </a:extLst>
                      </p:cNvPr>
                      <p:cNvSpPr>
                        <a:spLocks noChangeAspect="1" noChangeArrowheads="1"/>
                      </p:cNvSpPr>
                      <p:nvPr/>
                    </p:nvSpPr>
                    <p:spPr bwMode="auto">
                      <a:xfrm>
                        <a:off x="2775" y="2385"/>
                        <a:ext cx="390" cy="390"/>
                      </a:xfrm>
                      <a:prstGeom prst="ellipse">
                        <a:avLst/>
                      </a:prstGeom>
                      <a:solidFill>
                        <a:srgbClr val="4B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1" name="Oval 80">
                        <a:extLst>
                          <a:ext uri="{FF2B5EF4-FFF2-40B4-BE49-F238E27FC236}">
                            <a16:creationId xmlns:a16="http://schemas.microsoft.com/office/drawing/2014/main" id="{6414BA28-D318-136F-098E-F64902203310}"/>
                          </a:ext>
                        </a:extLst>
                      </p:cNvPr>
                      <p:cNvSpPr>
                        <a:spLocks noChangeAspect="1" noChangeArrowheads="1"/>
                      </p:cNvSpPr>
                      <p:nvPr/>
                    </p:nvSpPr>
                    <p:spPr bwMode="auto">
                      <a:xfrm>
                        <a:off x="1215" y="2775"/>
                        <a:ext cx="390" cy="390"/>
                      </a:xfrm>
                      <a:prstGeom prst="ellipse">
                        <a:avLst/>
                      </a:prstGeom>
                      <a:solidFill>
                        <a:srgbClr val="AF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2" name="Oval 81">
                        <a:extLst>
                          <a:ext uri="{FF2B5EF4-FFF2-40B4-BE49-F238E27FC236}">
                            <a16:creationId xmlns:a16="http://schemas.microsoft.com/office/drawing/2014/main" id="{64FA051B-6E2E-40A6-286B-AE968FED9E5F}"/>
                          </a:ext>
                        </a:extLst>
                      </p:cNvPr>
                      <p:cNvSpPr>
                        <a:spLocks noChangeAspect="1" noChangeArrowheads="1"/>
                      </p:cNvSpPr>
                      <p:nvPr/>
                    </p:nvSpPr>
                    <p:spPr bwMode="auto">
                      <a:xfrm>
                        <a:off x="1995" y="2775"/>
                        <a:ext cx="390" cy="390"/>
                      </a:xfrm>
                      <a:prstGeom prst="ellipse">
                        <a:avLst/>
                      </a:prstGeom>
                      <a:solidFill>
                        <a:srgbClr val="7D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3" name="Oval 82">
                        <a:extLst>
                          <a:ext uri="{FF2B5EF4-FFF2-40B4-BE49-F238E27FC236}">
                            <a16:creationId xmlns:a16="http://schemas.microsoft.com/office/drawing/2014/main" id="{0DDF4297-1565-B5A2-64BC-FB33703869B4}"/>
                          </a:ext>
                        </a:extLst>
                      </p:cNvPr>
                      <p:cNvSpPr>
                        <a:spLocks noChangeAspect="1" noChangeArrowheads="1"/>
                      </p:cNvSpPr>
                      <p:nvPr/>
                    </p:nvSpPr>
                    <p:spPr bwMode="auto">
                      <a:xfrm>
                        <a:off x="1605" y="2775"/>
                        <a:ext cx="390" cy="390"/>
                      </a:xfrm>
                      <a:prstGeom prst="ellipse">
                        <a:avLst/>
                      </a:prstGeom>
                      <a:solidFill>
                        <a:srgbClr val="96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4" name="Oval 83">
                        <a:extLst>
                          <a:ext uri="{FF2B5EF4-FFF2-40B4-BE49-F238E27FC236}">
                            <a16:creationId xmlns:a16="http://schemas.microsoft.com/office/drawing/2014/main" id="{38F121B3-7138-F8B4-07FC-0FAC3981A9B8}"/>
                          </a:ext>
                        </a:extLst>
                      </p:cNvPr>
                      <p:cNvSpPr>
                        <a:spLocks noChangeAspect="1" noChangeArrowheads="1"/>
                      </p:cNvSpPr>
                      <p:nvPr/>
                    </p:nvSpPr>
                    <p:spPr bwMode="auto">
                      <a:xfrm>
                        <a:off x="435" y="2775"/>
                        <a:ext cx="390" cy="390"/>
                      </a:xfrm>
                      <a:prstGeom prst="ellipse">
                        <a:avLst/>
                      </a:prstGeom>
                      <a:solidFill>
                        <a:srgbClr val="E1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5" name="Oval 84">
                        <a:extLst>
                          <a:ext uri="{FF2B5EF4-FFF2-40B4-BE49-F238E27FC236}">
                            <a16:creationId xmlns:a16="http://schemas.microsoft.com/office/drawing/2014/main" id="{642B1CBD-C830-FA99-B232-56E5AE427E9D}"/>
                          </a:ext>
                        </a:extLst>
                      </p:cNvPr>
                      <p:cNvSpPr>
                        <a:spLocks noChangeAspect="1" noChangeArrowheads="1"/>
                      </p:cNvSpPr>
                      <p:nvPr/>
                    </p:nvSpPr>
                    <p:spPr bwMode="auto">
                      <a:xfrm>
                        <a:off x="825" y="2775"/>
                        <a:ext cx="390" cy="390"/>
                      </a:xfrm>
                      <a:prstGeom prst="ellipse">
                        <a:avLst/>
                      </a:prstGeom>
                      <a:solidFill>
                        <a:srgbClr val="C8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6" name="Oval 85">
                        <a:extLst>
                          <a:ext uri="{FF2B5EF4-FFF2-40B4-BE49-F238E27FC236}">
                            <a16:creationId xmlns:a16="http://schemas.microsoft.com/office/drawing/2014/main" id="{A88B2B93-7330-10E5-178F-F3A1982AAB83}"/>
                          </a:ext>
                        </a:extLst>
                      </p:cNvPr>
                      <p:cNvSpPr>
                        <a:spLocks noChangeAspect="1" noChangeArrowheads="1"/>
                      </p:cNvSpPr>
                      <p:nvPr/>
                    </p:nvSpPr>
                    <p:spPr bwMode="auto">
                      <a:xfrm>
                        <a:off x="3555" y="2775"/>
                        <a:ext cx="390" cy="390"/>
                      </a:xfrm>
                      <a:prstGeom prst="ellipse">
                        <a:avLst/>
                      </a:prstGeom>
                      <a:solidFill>
                        <a:srgbClr val="19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7" name="Oval 86">
                        <a:extLst>
                          <a:ext uri="{FF2B5EF4-FFF2-40B4-BE49-F238E27FC236}">
                            <a16:creationId xmlns:a16="http://schemas.microsoft.com/office/drawing/2014/main" id="{D726BAE0-E1ED-4FC1-B9CE-492ABC6327AF}"/>
                          </a:ext>
                        </a:extLst>
                      </p:cNvPr>
                      <p:cNvSpPr>
                        <a:spLocks noChangeAspect="1" noChangeArrowheads="1"/>
                      </p:cNvSpPr>
                      <p:nvPr/>
                    </p:nvSpPr>
                    <p:spPr bwMode="auto">
                      <a:xfrm>
                        <a:off x="3165" y="2775"/>
                        <a:ext cx="390" cy="390"/>
                      </a:xfrm>
                      <a:prstGeom prst="ellipse">
                        <a:avLst/>
                      </a:prstGeom>
                      <a:solidFill>
                        <a:srgbClr val="32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8" name="Oval 87">
                        <a:extLst>
                          <a:ext uri="{FF2B5EF4-FFF2-40B4-BE49-F238E27FC236}">
                            <a16:creationId xmlns:a16="http://schemas.microsoft.com/office/drawing/2014/main" id="{A83699B6-00D0-05B3-4D57-39378F9068A6}"/>
                          </a:ext>
                        </a:extLst>
                      </p:cNvPr>
                      <p:cNvSpPr>
                        <a:spLocks noChangeAspect="1" noChangeArrowheads="1"/>
                      </p:cNvSpPr>
                      <p:nvPr/>
                    </p:nvSpPr>
                    <p:spPr bwMode="auto">
                      <a:xfrm>
                        <a:off x="2775" y="2775"/>
                        <a:ext cx="390" cy="390"/>
                      </a:xfrm>
                      <a:prstGeom prst="ellipse">
                        <a:avLst/>
                      </a:prstGeom>
                      <a:solidFill>
                        <a:srgbClr val="4B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09" name="Oval 88">
                        <a:extLst>
                          <a:ext uri="{FF2B5EF4-FFF2-40B4-BE49-F238E27FC236}">
                            <a16:creationId xmlns:a16="http://schemas.microsoft.com/office/drawing/2014/main" id="{C4E46200-6777-12E9-71F9-688B6DDE6E92}"/>
                          </a:ext>
                        </a:extLst>
                      </p:cNvPr>
                      <p:cNvSpPr>
                        <a:spLocks noChangeAspect="1" noChangeArrowheads="1"/>
                      </p:cNvSpPr>
                      <p:nvPr/>
                    </p:nvSpPr>
                    <p:spPr bwMode="auto">
                      <a:xfrm>
                        <a:off x="2385" y="2775"/>
                        <a:ext cx="390" cy="390"/>
                      </a:xfrm>
                      <a:prstGeom prst="ellipse">
                        <a:avLst/>
                      </a:prstGeom>
                      <a:solidFill>
                        <a:srgbClr val="64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0" name="Oval 89">
                        <a:extLst>
                          <a:ext uri="{FF2B5EF4-FFF2-40B4-BE49-F238E27FC236}">
                            <a16:creationId xmlns:a16="http://schemas.microsoft.com/office/drawing/2014/main" id="{07247B0C-1350-1EB4-1521-2529E1729F49}"/>
                          </a:ext>
                        </a:extLst>
                      </p:cNvPr>
                      <p:cNvSpPr>
                        <a:spLocks noChangeAspect="1" noChangeArrowheads="1"/>
                      </p:cNvSpPr>
                      <p:nvPr/>
                    </p:nvSpPr>
                    <p:spPr bwMode="auto">
                      <a:xfrm>
                        <a:off x="1215" y="3165"/>
                        <a:ext cx="390" cy="390"/>
                      </a:xfrm>
                      <a:prstGeom prst="ellipse">
                        <a:avLst/>
                      </a:prstGeom>
                      <a:solidFill>
                        <a:srgbClr val="AF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1" name="Oval 90">
                        <a:extLst>
                          <a:ext uri="{FF2B5EF4-FFF2-40B4-BE49-F238E27FC236}">
                            <a16:creationId xmlns:a16="http://schemas.microsoft.com/office/drawing/2014/main" id="{20B74B07-8D4E-A78E-6B5C-FD4F782D90AB}"/>
                          </a:ext>
                        </a:extLst>
                      </p:cNvPr>
                      <p:cNvSpPr>
                        <a:spLocks noChangeAspect="1" noChangeArrowheads="1"/>
                      </p:cNvSpPr>
                      <p:nvPr/>
                    </p:nvSpPr>
                    <p:spPr bwMode="auto">
                      <a:xfrm>
                        <a:off x="1605" y="3165"/>
                        <a:ext cx="390" cy="390"/>
                      </a:xfrm>
                      <a:prstGeom prst="ellipse">
                        <a:avLst/>
                      </a:prstGeom>
                      <a:solidFill>
                        <a:srgbClr val="96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2" name="Oval 91">
                        <a:extLst>
                          <a:ext uri="{FF2B5EF4-FFF2-40B4-BE49-F238E27FC236}">
                            <a16:creationId xmlns:a16="http://schemas.microsoft.com/office/drawing/2014/main" id="{F4BB8F3D-A86D-EED7-1834-DF159C3DF43D}"/>
                          </a:ext>
                        </a:extLst>
                      </p:cNvPr>
                      <p:cNvSpPr>
                        <a:spLocks noChangeAspect="1" noChangeArrowheads="1"/>
                      </p:cNvSpPr>
                      <p:nvPr/>
                    </p:nvSpPr>
                    <p:spPr bwMode="auto">
                      <a:xfrm>
                        <a:off x="1995" y="3165"/>
                        <a:ext cx="390" cy="390"/>
                      </a:xfrm>
                      <a:prstGeom prst="ellipse">
                        <a:avLst/>
                      </a:prstGeom>
                      <a:solidFill>
                        <a:srgbClr val="7D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3" name="Oval 92">
                        <a:extLst>
                          <a:ext uri="{FF2B5EF4-FFF2-40B4-BE49-F238E27FC236}">
                            <a16:creationId xmlns:a16="http://schemas.microsoft.com/office/drawing/2014/main" id="{64606F6A-FF27-2E28-6E89-09D00CCACD53}"/>
                          </a:ext>
                        </a:extLst>
                      </p:cNvPr>
                      <p:cNvSpPr>
                        <a:spLocks noChangeAspect="1" noChangeArrowheads="1"/>
                      </p:cNvSpPr>
                      <p:nvPr/>
                    </p:nvSpPr>
                    <p:spPr bwMode="auto">
                      <a:xfrm>
                        <a:off x="435" y="3165"/>
                        <a:ext cx="390" cy="390"/>
                      </a:xfrm>
                      <a:prstGeom prst="ellipse">
                        <a:avLst/>
                      </a:prstGeom>
                      <a:solidFill>
                        <a:srgbClr val="E1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4" name="Oval 93">
                        <a:extLst>
                          <a:ext uri="{FF2B5EF4-FFF2-40B4-BE49-F238E27FC236}">
                            <a16:creationId xmlns:a16="http://schemas.microsoft.com/office/drawing/2014/main" id="{ED2E5F27-A42A-4231-20E6-D54D2CF15EA6}"/>
                          </a:ext>
                        </a:extLst>
                      </p:cNvPr>
                      <p:cNvSpPr>
                        <a:spLocks noChangeAspect="1" noChangeArrowheads="1"/>
                      </p:cNvSpPr>
                      <p:nvPr/>
                    </p:nvSpPr>
                    <p:spPr bwMode="auto">
                      <a:xfrm>
                        <a:off x="825" y="3165"/>
                        <a:ext cx="390" cy="390"/>
                      </a:xfrm>
                      <a:prstGeom prst="ellipse">
                        <a:avLst/>
                      </a:prstGeom>
                      <a:solidFill>
                        <a:srgbClr val="C8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5" name="Oval 94">
                        <a:extLst>
                          <a:ext uri="{FF2B5EF4-FFF2-40B4-BE49-F238E27FC236}">
                            <a16:creationId xmlns:a16="http://schemas.microsoft.com/office/drawing/2014/main" id="{F56934ED-5430-B530-191C-A2065BB8B623}"/>
                          </a:ext>
                        </a:extLst>
                      </p:cNvPr>
                      <p:cNvSpPr>
                        <a:spLocks noChangeAspect="1" noChangeArrowheads="1"/>
                      </p:cNvSpPr>
                      <p:nvPr/>
                    </p:nvSpPr>
                    <p:spPr bwMode="auto">
                      <a:xfrm>
                        <a:off x="3555" y="3165"/>
                        <a:ext cx="390" cy="390"/>
                      </a:xfrm>
                      <a:prstGeom prst="ellipse">
                        <a:avLst/>
                      </a:prstGeom>
                      <a:solidFill>
                        <a:srgbClr val="19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6" name="Oval 95">
                        <a:extLst>
                          <a:ext uri="{FF2B5EF4-FFF2-40B4-BE49-F238E27FC236}">
                            <a16:creationId xmlns:a16="http://schemas.microsoft.com/office/drawing/2014/main" id="{9DF6674C-544B-4EF1-D0BB-70C321FA3969}"/>
                          </a:ext>
                        </a:extLst>
                      </p:cNvPr>
                      <p:cNvSpPr>
                        <a:spLocks noChangeAspect="1" noChangeArrowheads="1"/>
                      </p:cNvSpPr>
                      <p:nvPr/>
                    </p:nvSpPr>
                    <p:spPr bwMode="auto">
                      <a:xfrm>
                        <a:off x="3165" y="3165"/>
                        <a:ext cx="390" cy="390"/>
                      </a:xfrm>
                      <a:prstGeom prst="ellipse">
                        <a:avLst/>
                      </a:prstGeom>
                      <a:solidFill>
                        <a:srgbClr val="32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7" name="Oval 96">
                        <a:extLst>
                          <a:ext uri="{FF2B5EF4-FFF2-40B4-BE49-F238E27FC236}">
                            <a16:creationId xmlns:a16="http://schemas.microsoft.com/office/drawing/2014/main" id="{3A859A48-5967-33C7-D42A-B0FAC162085E}"/>
                          </a:ext>
                        </a:extLst>
                      </p:cNvPr>
                      <p:cNvSpPr>
                        <a:spLocks noChangeAspect="1" noChangeArrowheads="1"/>
                      </p:cNvSpPr>
                      <p:nvPr/>
                    </p:nvSpPr>
                    <p:spPr bwMode="auto">
                      <a:xfrm>
                        <a:off x="2775" y="3165"/>
                        <a:ext cx="390" cy="390"/>
                      </a:xfrm>
                      <a:prstGeom prst="ellipse">
                        <a:avLst/>
                      </a:prstGeom>
                      <a:solidFill>
                        <a:srgbClr val="4B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8" name="Oval 97">
                        <a:extLst>
                          <a:ext uri="{FF2B5EF4-FFF2-40B4-BE49-F238E27FC236}">
                            <a16:creationId xmlns:a16="http://schemas.microsoft.com/office/drawing/2014/main" id="{748FF717-F6E1-6FD2-A3A2-0FAF0B9C7E9F}"/>
                          </a:ext>
                        </a:extLst>
                      </p:cNvPr>
                      <p:cNvSpPr>
                        <a:spLocks noChangeAspect="1" noChangeArrowheads="1"/>
                      </p:cNvSpPr>
                      <p:nvPr/>
                    </p:nvSpPr>
                    <p:spPr bwMode="auto">
                      <a:xfrm>
                        <a:off x="2385" y="3165"/>
                        <a:ext cx="390" cy="390"/>
                      </a:xfrm>
                      <a:prstGeom prst="ellipse">
                        <a:avLst/>
                      </a:prstGeom>
                      <a:solidFill>
                        <a:srgbClr val="64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19" name="Oval 98">
                        <a:extLst>
                          <a:ext uri="{FF2B5EF4-FFF2-40B4-BE49-F238E27FC236}">
                            <a16:creationId xmlns:a16="http://schemas.microsoft.com/office/drawing/2014/main" id="{35B8E8ED-1B7D-13C3-A33B-777E4683A553}"/>
                          </a:ext>
                        </a:extLst>
                      </p:cNvPr>
                      <p:cNvSpPr>
                        <a:spLocks noChangeAspect="1" noChangeArrowheads="1"/>
                      </p:cNvSpPr>
                      <p:nvPr/>
                    </p:nvSpPr>
                    <p:spPr bwMode="auto">
                      <a:xfrm>
                        <a:off x="435" y="3555"/>
                        <a:ext cx="390" cy="390"/>
                      </a:xfrm>
                      <a:prstGeom prst="ellipse">
                        <a:avLst/>
                      </a:prstGeom>
                      <a:solidFill>
                        <a:srgbClr val="E1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0" name="Oval 99">
                        <a:extLst>
                          <a:ext uri="{FF2B5EF4-FFF2-40B4-BE49-F238E27FC236}">
                            <a16:creationId xmlns:a16="http://schemas.microsoft.com/office/drawing/2014/main" id="{4F32F909-B4E9-C867-766C-C399B7458ED3}"/>
                          </a:ext>
                        </a:extLst>
                      </p:cNvPr>
                      <p:cNvSpPr>
                        <a:spLocks noChangeAspect="1" noChangeArrowheads="1"/>
                      </p:cNvSpPr>
                      <p:nvPr/>
                    </p:nvSpPr>
                    <p:spPr bwMode="auto">
                      <a:xfrm>
                        <a:off x="3165" y="3555"/>
                        <a:ext cx="390" cy="390"/>
                      </a:xfrm>
                      <a:prstGeom prst="ellipse">
                        <a:avLst/>
                      </a:prstGeom>
                      <a:solidFill>
                        <a:srgbClr val="32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1" name="Oval 100">
                        <a:extLst>
                          <a:ext uri="{FF2B5EF4-FFF2-40B4-BE49-F238E27FC236}">
                            <a16:creationId xmlns:a16="http://schemas.microsoft.com/office/drawing/2014/main" id="{63585152-82BB-5E3D-9BF6-8AFD3BA7299F}"/>
                          </a:ext>
                        </a:extLst>
                      </p:cNvPr>
                      <p:cNvSpPr>
                        <a:spLocks noChangeAspect="1" noChangeArrowheads="1"/>
                      </p:cNvSpPr>
                      <p:nvPr/>
                    </p:nvSpPr>
                    <p:spPr bwMode="auto">
                      <a:xfrm>
                        <a:off x="825" y="3555"/>
                        <a:ext cx="390" cy="390"/>
                      </a:xfrm>
                      <a:prstGeom prst="ellipse">
                        <a:avLst/>
                      </a:prstGeom>
                      <a:solidFill>
                        <a:srgbClr val="C8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2" name="Oval 101">
                        <a:extLst>
                          <a:ext uri="{FF2B5EF4-FFF2-40B4-BE49-F238E27FC236}">
                            <a16:creationId xmlns:a16="http://schemas.microsoft.com/office/drawing/2014/main" id="{6C6060DD-B90F-C387-B0BB-7C1082CE24A3}"/>
                          </a:ext>
                        </a:extLst>
                      </p:cNvPr>
                      <p:cNvSpPr>
                        <a:spLocks noChangeAspect="1" noChangeArrowheads="1"/>
                      </p:cNvSpPr>
                      <p:nvPr/>
                    </p:nvSpPr>
                    <p:spPr bwMode="auto">
                      <a:xfrm>
                        <a:off x="2775" y="3555"/>
                        <a:ext cx="390" cy="390"/>
                      </a:xfrm>
                      <a:prstGeom prst="ellipse">
                        <a:avLst/>
                      </a:prstGeom>
                      <a:solidFill>
                        <a:srgbClr val="4B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3" name="Oval 102">
                        <a:extLst>
                          <a:ext uri="{FF2B5EF4-FFF2-40B4-BE49-F238E27FC236}">
                            <a16:creationId xmlns:a16="http://schemas.microsoft.com/office/drawing/2014/main" id="{B9EC3D08-2AA0-38B6-2C9B-765EB0B6EC69}"/>
                          </a:ext>
                        </a:extLst>
                      </p:cNvPr>
                      <p:cNvSpPr>
                        <a:spLocks noChangeAspect="1" noChangeArrowheads="1"/>
                      </p:cNvSpPr>
                      <p:nvPr/>
                    </p:nvSpPr>
                    <p:spPr bwMode="auto">
                      <a:xfrm>
                        <a:off x="1215" y="3555"/>
                        <a:ext cx="390" cy="390"/>
                      </a:xfrm>
                      <a:prstGeom prst="ellipse">
                        <a:avLst/>
                      </a:prstGeom>
                      <a:solidFill>
                        <a:srgbClr val="AF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4" name="Oval 103">
                        <a:extLst>
                          <a:ext uri="{FF2B5EF4-FFF2-40B4-BE49-F238E27FC236}">
                            <a16:creationId xmlns:a16="http://schemas.microsoft.com/office/drawing/2014/main" id="{07022F3A-7192-18F9-F8B6-25E58E88711C}"/>
                          </a:ext>
                        </a:extLst>
                      </p:cNvPr>
                      <p:cNvSpPr>
                        <a:spLocks noChangeAspect="1" noChangeArrowheads="1"/>
                      </p:cNvSpPr>
                      <p:nvPr/>
                    </p:nvSpPr>
                    <p:spPr bwMode="auto">
                      <a:xfrm>
                        <a:off x="3555" y="3555"/>
                        <a:ext cx="390" cy="390"/>
                      </a:xfrm>
                      <a:prstGeom prst="ellipse">
                        <a:avLst/>
                      </a:prstGeom>
                      <a:solidFill>
                        <a:srgbClr val="19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5" name="Oval 104">
                        <a:extLst>
                          <a:ext uri="{FF2B5EF4-FFF2-40B4-BE49-F238E27FC236}">
                            <a16:creationId xmlns:a16="http://schemas.microsoft.com/office/drawing/2014/main" id="{CBD8DCD9-75FB-4F04-CC9C-702EECCC34BE}"/>
                          </a:ext>
                        </a:extLst>
                      </p:cNvPr>
                      <p:cNvSpPr>
                        <a:spLocks noChangeAspect="1" noChangeArrowheads="1"/>
                      </p:cNvSpPr>
                      <p:nvPr/>
                    </p:nvSpPr>
                    <p:spPr bwMode="auto">
                      <a:xfrm>
                        <a:off x="2385" y="3555"/>
                        <a:ext cx="390" cy="390"/>
                      </a:xfrm>
                      <a:prstGeom prst="ellipse">
                        <a:avLst/>
                      </a:prstGeom>
                      <a:solidFill>
                        <a:srgbClr val="64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6" name="Oval 105">
                        <a:extLst>
                          <a:ext uri="{FF2B5EF4-FFF2-40B4-BE49-F238E27FC236}">
                            <a16:creationId xmlns:a16="http://schemas.microsoft.com/office/drawing/2014/main" id="{9CF02BD6-C3E6-0EDD-FD6C-3EA23B0EC4C7}"/>
                          </a:ext>
                        </a:extLst>
                      </p:cNvPr>
                      <p:cNvSpPr>
                        <a:spLocks noChangeAspect="1" noChangeArrowheads="1"/>
                      </p:cNvSpPr>
                      <p:nvPr/>
                    </p:nvSpPr>
                    <p:spPr bwMode="auto">
                      <a:xfrm>
                        <a:off x="1605" y="3555"/>
                        <a:ext cx="390" cy="390"/>
                      </a:xfrm>
                      <a:prstGeom prst="ellipse">
                        <a:avLst/>
                      </a:prstGeom>
                      <a:solidFill>
                        <a:srgbClr val="96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27" name="Oval 106">
                        <a:extLst>
                          <a:ext uri="{FF2B5EF4-FFF2-40B4-BE49-F238E27FC236}">
                            <a16:creationId xmlns:a16="http://schemas.microsoft.com/office/drawing/2014/main" id="{2282E966-39F2-2BE8-22FB-6AFA8C96308B}"/>
                          </a:ext>
                        </a:extLst>
                      </p:cNvPr>
                      <p:cNvSpPr>
                        <a:spLocks noChangeAspect="1" noChangeArrowheads="1"/>
                      </p:cNvSpPr>
                      <p:nvPr/>
                    </p:nvSpPr>
                    <p:spPr bwMode="auto">
                      <a:xfrm>
                        <a:off x="1995" y="3555"/>
                        <a:ext cx="390" cy="390"/>
                      </a:xfrm>
                      <a:prstGeom prst="ellipse">
                        <a:avLst/>
                      </a:prstGeom>
                      <a:solidFill>
                        <a:srgbClr val="7D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grpSp>
                <p:sp>
                  <p:nvSpPr>
                    <p:cNvPr id="26" name="Rectangle 107">
                      <a:extLst>
                        <a:ext uri="{FF2B5EF4-FFF2-40B4-BE49-F238E27FC236}">
                          <a16:creationId xmlns:a16="http://schemas.microsoft.com/office/drawing/2014/main" id="{663497F3-A9C3-B953-6142-5AAF9FDCF6FD}"/>
                        </a:ext>
                      </a:extLst>
                    </p:cNvPr>
                    <p:cNvSpPr>
                      <a:spLocks noChangeArrowheads="1"/>
                    </p:cNvSpPr>
                    <p:nvPr/>
                  </p:nvSpPr>
                  <p:spPr bwMode="auto">
                    <a:xfrm>
                      <a:off x="1431" y="2219"/>
                      <a:ext cx="1680" cy="16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grpSp>
              <p:cxnSp>
                <p:nvCxnSpPr>
                  <p:cNvPr id="23" name="Straight Connector 22">
                    <a:extLst>
                      <a:ext uri="{FF2B5EF4-FFF2-40B4-BE49-F238E27FC236}">
                        <a16:creationId xmlns:a16="http://schemas.microsoft.com/office/drawing/2014/main" id="{C9E470A4-BF6E-CBD0-761B-511ACF452295}"/>
                      </a:ext>
                    </a:extLst>
                  </p:cNvPr>
                  <p:cNvCxnSpPr>
                    <a:endCxn id="49" idx="1"/>
                  </p:cNvCxnSpPr>
                  <p:nvPr/>
                </p:nvCxnSpPr>
                <p:spPr>
                  <a:xfrm>
                    <a:off x="5345860" y="2002536"/>
                    <a:ext cx="484791" cy="7953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4B6363-2048-1CAA-3438-E2D5194C2D09}"/>
                      </a:ext>
                    </a:extLst>
                  </p:cNvPr>
                  <p:cNvCxnSpPr>
                    <a:endCxn id="49" idx="7"/>
                  </p:cNvCxnSpPr>
                  <p:nvPr/>
                </p:nvCxnSpPr>
                <p:spPr>
                  <a:xfrm flipH="1">
                    <a:off x="5924660" y="2018480"/>
                    <a:ext cx="513850" cy="7793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08">
                  <a:extLst>
                    <a:ext uri="{FF2B5EF4-FFF2-40B4-BE49-F238E27FC236}">
                      <a16:creationId xmlns:a16="http://schemas.microsoft.com/office/drawing/2014/main" id="{7A3C48B9-AB52-0417-5408-BA8808965D54}"/>
                    </a:ext>
                  </a:extLst>
                </p:cNvPr>
                <p:cNvSpPr>
                  <a:spLocks noChangeAspect="1" noChangeArrowheads="1"/>
                </p:cNvSpPr>
                <p:nvPr/>
              </p:nvSpPr>
              <p:spPr bwMode="auto">
                <a:xfrm>
                  <a:off x="5170841" y="4021093"/>
                  <a:ext cx="1512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dirty="0">
                      <a:cs typeface="Arial" charset="0"/>
                    </a:rPr>
                    <a:t>100 bead sets</a:t>
                  </a:r>
                </a:p>
              </p:txBody>
            </p:sp>
          </p:grpSp>
          <p:sp>
            <p:nvSpPr>
              <p:cNvPr id="146" name="Text Box 17">
                <a:extLst>
                  <a:ext uri="{FF2B5EF4-FFF2-40B4-BE49-F238E27FC236}">
                    <a16:creationId xmlns:a16="http://schemas.microsoft.com/office/drawing/2014/main" id="{CD08DF47-C38A-51AF-E23A-902B0347760C}"/>
                  </a:ext>
                </a:extLst>
              </p:cNvPr>
              <p:cNvSpPr txBox="1">
                <a:spLocks noChangeArrowheads="1"/>
              </p:cNvSpPr>
              <p:nvPr/>
            </p:nvSpPr>
            <p:spPr bwMode="auto">
              <a:xfrm>
                <a:off x="220316" y="1804373"/>
                <a:ext cx="11576048" cy="701731"/>
              </a:xfrm>
              <a:prstGeom prst="rect">
                <a:avLst/>
              </a:prstGeom>
              <a:noFill/>
              <a:ln w="9525" cap="rnd">
                <a:noFill/>
                <a:prstDash val="sysDot"/>
                <a:miter lim="800000"/>
                <a:headEnd/>
                <a:tailEnd/>
              </a:ln>
              <a:effec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buClr>
                    <a:srgbClr val="2C3253"/>
                  </a:buClr>
                  <a:buSzPct val="100000"/>
                  <a:buFont typeface="Arial" panose="020B0604020202020204" pitchFamily="34" charset="0"/>
                  <a:buChar char="•"/>
                  <a:defRPr/>
                </a:pPr>
                <a:r>
                  <a:rPr lang="en-GB" altLang="en-US" sz="1800" dirty="0">
                    <a:solidFill>
                      <a:schemeClr val="tx2">
                        <a:lumMod val="75000"/>
                      </a:schemeClr>
                    </a:solidFill>
                    <a:latin typeface="+mj-lt"/>
                    <a:ea typeface="+mj-ea"/>
                    <a:cs typeface="Arial" panose="020B0604020202020204" pitchFamily="34" charset="0"/>
                  </a:rPr>
                  <a:t>(</a:t>
                </a:r>
                <a:r>
                  <a:rPr lang="en-GB" altLang="en-US" sz="1800" dirty="0" err="1">
                    <a:solidFill>
                      <a:schemeClr val="tx2">
                        <a:lumMod val="75000"/>
                      </a:schemeClr>
                    </a:solidFill>
                    <a:latin typeface="+mj-lt"/>
                    <a:ea typeface="+mj-ea"/>
                    <a:cs typeface="Arial" panose="020B0604020202020204" pitchFamily="34" charset="0"/>
                  </a:rPr>
                  <a:t>i</a:t>
                </a:r>
                <a:r>
                  <a:rPr lang="en-GB" altLang="en-US" sz="1800" dirty="0">
                    <a:solidFill>
                      <a:schemeClr val="tx2">
                        <a:lumMod val="75000"/>
                      </a:schemeClr>
                    </a:solidFill>
                    <a:latin typeface="+mj-lt"/>
                    <a:ea typeface="+mj-ea"/>
                    <a:cs typeface="Arial" panose="020B0604020202020204" pitchFamily="34" charset="0"/>
                  </a:rPr>
                  <a:t>) multiplex PCR using type-specific primers amplifying viral and bacterial DNA</a:t>
                </a:r>
              </a:p>
              <a:p>
                <a:pPr algn="just" eaLnBrk="1" hangingPunct="1">
                  <a:buClr>
                    <a:srgbClr val="2C3253"/>
                  </a:buClr>
                  <a:buSzPct val="100000"/>
                  <a:buFont typeface="Arial" panose="020B0604020202020204" pitchFamily="34" charset="0"/>
                  <a:buChar char="•"/>
                  <a:defRPr/>
                </a:pPr>
                <a:r>
                  <a:rPr lang="en-GB" altLang="en-US" sz="1800" dirty="0">
                    <a:solidFill>
                      <a:schemeClr val="tx2">
                        <a:lumMod val="75000"/>
                      </a:schemeClr>
                    </a:solidFill>
                    <a:latin typeface="+mj-lt"/>
                    <a:ea typeface="+mj-ea"/>
                    <a:cs typeface="Arial" panose="020B0604020202020204" pitchFamily="34" charset="0"/>
                  </a:rPr>
                  <a:t>(ii) typing assays using bead-based hybridization (LUMINEX</a:t>
                </a:r>
                <a:r>
                  <a:rPr lang="en-GB" altLang="en-US" sz="1800" baseline="30000" dirty="0">
                    <a:solidFill>
                      <a:schemeClr val="tx2">
                        <a:lumMod val="75000"/>
                      </a:schemeClr>
                    </a:solidFill>
                    <a:latin typeface="+mj-lt"/>
                    <a:ea typeface="+mj-ea"/>
                    <a:cs typeface="Arial" panose="020B0604020202020204" pitchFamily="34" charset="0"/>
                  </a:rPr>
                  <a:t>® </a:t>
                </a:r>
                <a:r>
                  <a:rPr lang="en-GB" altLang="en-US" sz="1800" dirty="0">
                    <a:solidFill>
                      <a:schemeClr val="tx2">
                        <a:lumMod val="75000"/>
                      </a:schemeClr>
                    </a:solidFill>
                    <a:latin typeface="+mj-lt"/>
                    <a:ea typeface="+mj-ea"/>
                    <a:cs typeface="Arial" panose="020B0604020202020204" pitchFamily="34" charset="0"/>
                  </a:rPr>
                  <a:t>technology).</a:t>
                </a:r>
                <a:endParaRPr lang="en-GB" altLang="en-US" sz="1800" dirty="0">
                  <a:solidFill>
                    <a:schemeClr val="tx2">
                      <a:lumMod val="75000"/>
                    </a:schemeClr>
                  </a:solidFill>
                  <a:latin typeface="+mj-lt"/>
                  <a:cs typeface="Arial" panose="020B0604020202020204" pitchFamily="34" charset="0"/>
                </a:endParaRPr>
              </a:p>
            </p:txBody>
          </p:sp>
          <p:grpSp>
            <p:nvGrpSpPr>
              <p:cNvPr id="156" name="Group 155">
                <a:extLst>
                  <a:ext uri="{FF2B5EF4-FFF2-40B4-BE49-F238E27FC236}">
                    <a16:creationId xmlns:a16="http://schemas.microsoft.com/office/drawing/2014/main" id="{2315E07C-55C3-7ABF-5947-26567510489A}"/>
                  </a:ext>
                </a:extLst>
              </p:cNvPr>
              <p:cNvGrpSpPr/>
              <p:nvPr/>
            </p:nvGrpSpPr>
            <p:grpSpPr>
              <a:xfrm>
                <a:off x="2670289" y="3275422"/>
                <a:ext cx="2439988" cy="2992470"/>
                <a:chOff x="723146" y="875246"/>
                <a:chExt cx="2439988" cy="2992470"/>
              </a:xfrm>
            </p:grpSpPr>
            <p:grpSp>
              <p:nvGrpSpPr>
                <p:cNvPr id="157" name="Group 201">
                  <a:extLst>
                    <a:ext uri="{FF2B5EF4-FFF2-40B4-BE49-F238E27FC236}">
                      <a16:creationId xmlns:a16="http://schemas.microsoft.com/office/drawing/2014/main" id="{F06C580D-BC21-C008-36A4-63432D7F9C58}"/>
                    </a:ext>
                  </a:extLst>
                </p:cNvPr>
                <p:cNvGrpSpPr>
                  <a:grpSpLocks/>
                </p:cNvGrpSpPr>
                <p:nvPr/>
              </p:nvGrpSpPr>
              <p:grpSpPr bwMode="auto">
                <a:xfrm>
                  <a:off x="723146" y="875246"/>
                  <a:ext cx="2439988" cy="2618133"/>
                  <a:chOff x="336" y="964"/>
                  <a:chExt cx="1554" cy="1930"/>
                </a:xfrm>
              </p:grpSpPr>
              <p:grpSp>
                <p:nvGrpSpPr>
                  <p:cNvPr id="165" name="Group 202">
                    <a:extLst>
                      <a:ext uri="{FF2B5EF4-FFF2-40B4-BE49-F238E27FC236}">
                        <a16:creationId xmlns:a16="http://schemas.microsoft.com/office/drawing/2014/main" id="{2F48A0DF-2258-9D8D-B6D6-A832908CF974}"/>
                      </a:ext>
                    </a:extLst>
                  </p:cNvPr>
                  <p:cNvGrpSpPr>
                    <a:grpSpLocks/>
                  </p:cNvGrpSpPr>
                  <p:nvPr/>
                </p:nvGrpSpPr>
                <p:grpSpPr bwMode="auto">
                  <a:xfrm>
                    <a:off x="336" y="964"/>
                    <a:ext cx="1554" cy="212"/>
                    <a:chOff x="336" y="1248"/>
                    <a:chExt cx="1554" cy="212"/>
                  </a:xfrm>
                </p:grpSpPr>
                <p:sp>
                  <p:nvSpPr>
                    <p:cNvPr id="198" name="Line 203">
                      <a:extLst>
                        <a:ext uri="{FF2B5EF4-FFF2-40B4-BE49-F238E27FC236}">
                          <a16:creationId xmlns:a16="http://schemas.microsoft.com/office/drawing/2014/main" id="{AFEAC016-93EB-9AB7-BE79-AC9CFF15178D}"/>
                        </a:ext>
                      </a:extLst>
                    </p:cNvPr>
                    <p:cNvSpPr>
                      <a:spLocks noChangeShapeType="1"/>
                    </p:cNvSpPr>
                    <p:nvPr/>
                  </p:nvSpPr>
                  <p:spPr bwMode="auto">
                    <a:xfrm>
                      <a:off x="336" y="1344"/>
                      <a:ext cx="1344"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9" name="Line 204">
                      <a:extLst>
                        <a:ext uri="{FF2B5EF4-FFF2-40B4-BE49-F238E27FC236}">
                          <a16:creationId xmlns:a16="http://schemas.microsoft.com/office/drawing/2014/main" id="{1AE8694E-C780-5853-A120-BF954998EBD6}"/>
                        </a:ext>
                      </a:extLst>
                    </p:cNvPr>
                    <p:cNvSpPr>
                      <a:spLocks noChangeShapeType="1"/>
                    </p:cNvSpPr>
                    <p:nvPr/>
                  </p:nvSpPr>
                  <p:spPr bwMode="auto">
                    <a:xfrm>
                      <a:off x="336" y="1392"/>
                      <a:ext cx="1344"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0" name="Text Box 205">
                      <a:extLst>
                        <a:ext uri="{FF2B5EF4-FFF2-40B4-BE49-F238E27FC236}">
                          <a16:creationId xmlns:a16="http://schemas.microsoft.com/office/drawing/2014/main" id="{EE2A1736-390F-C244-858F-9DE0BD617137}"/>
                        </a:ext>
                      </a:extLst>
                    </p:cNvPr>
                    <p:cNvSpPr txBox="1">
                      <a:spLocks noChangeArrowheads="1"/>
                    </p:cNvSpPr>
                    <p:nvPr/>
                  </p:nvSpPr>
                  <p:spPr bwMode="auto">
                    <a:xfrm>
                      <a:off x="1680" y="1248"/>
                      <a:ext cx="21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rgbClr val="FF0000"/>
                          </a:solidFill>
                          <a:latin typeface="Comic Sans MS" pitchFamily="66" charset="0"/>
                          <a:cs typeface="Arial" charset="0"/>
                        </a:rPr>
                        <a:t>A</a:t>
                      </a:r>
                    </a:p>
                  </p:txBody>
                </p:sp>
              </p:grpSp>
              <p:grpSp>
                <p:nvGrpSpPr>
                  <p:cNvPr id="166" name="Group 206">
                    <a:extLst>
                      <a:ext uri="{FF2B5EF4-FFF2-40B4-BE49-F238E27FC236}">
                        <a16:creationId xmlns:a16="http://schemas.microsoft.com/office/drawing/2014/main" id="{0C0D5284-95B2-1DE4-C3D9-9A2E1B756FBD}"/>
                      </a:ext>
                    </a:extLst>
                  </p:cNvPr>
                  <p:cNvGrpSpPr>
                    <a:grpSpLocks/>
                  </p:cNvGrpSpPr>
                  <p:nvPr/>
                </p:nvGrpSpPr>
                <p:grpSpPr bwMode="auto">
                  <a:xfrm>
                    <a:off x="336" y="1307"/>
                    <a:ext cx="1541" cy="212"/>
                    <a:chOff x="336" y="1517"/>
                    <a:chExt cx="1541" cy="212"/>
                  </a:xfrm>
                </p:grpSpPr>
                <p:sp>
                  <p:nvSpPr>
                    <p:cNvPr id="195" name="Line 207">
                      <a:extLst>
                        <a:ext uri="{FF2B5EF4-FFF2-40B4-BE49-F238E27FC236}">
                          <a16:creationId xmlns:a16="http://schemas.microsoft.com/office/drawing/2014/main" id="{F81FB59D-CE2B-ED5B-975E-AB89A5CCC1D7}"/>
                        </a:ext>
                      </a:extLst>
                    </p:cNvPr>
                    <p:cNvSpPr>
                      <a:spLocks noChangeShapeType="1"/>
                    </p:cNvSpPr>
                    <p:nvPr/>
                  </p:nvSpPr>
                  <p:spPr bwMode="auto">
                    <a:xfrm>
                      <a:off x="336" y="1613"/>
                      <a:ext cx="1344"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6" name="Line 208">
                      <a:extLst>
                        <a:ext uri="{FF2B5EF4-FFF2-40B4-BE49-F238E27FC236}">
                          <a16:creationId xmlns:a16="http://schemas.microsoft.com/office/drawing/2014/main" id="{8211B03E-5D59-C5D9-4BA4-DB035D7F2905}"/>
                        </a:ext>
                      </a:extLst>
                    </p:cNvPr>
                    <p:cNvSpPr>
                      <a:spLocks noChangeShapeType="1"/>
                    </p:cNvSpPr>
                    <p:nvPr/>
                  </p:nvSpPr>
                  <p:spPr bwMode="auto">
                    <a:xfrm>
                      <a:off x="336" y="1661"/>
                      <a:ext cx="1344"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7" name="Text Box 209">
                      <a:extLst>
                        <a:ext uri="{FF2B5EF4-FFF2-40B4-BE49-F238E27FC236}">
                          <a16:creationId xmlns:a16="http://schemas.microsoft.com/office/drawing/2014/main" id="{EEE39F4E-5D43-A0E4-405C-B2C9A786F688}"/>
                        </a:ext>
                      </a:extLst>
                    </p:cNvPr>
                    <p:cNvSpPr txBox="1">
                      <a:spLocks noChangeArrowheads="1"/>
                    </p:cNvSpPr>
                    <p:nvPr/>
                  </p:nvSpPr>
                  <p:spPr bwMode="auto">
                    <a:xfrm>
                      <a:off x="1680" y="1517"/>
                      <a:ext cx="19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chemeClr val="accent2"/>
                          </a:solidFill>
                          <a:latin typeface="Comic Sans MS" pitchFamily="66" charset="0"/>
                          <a:cs typeface="Arial" charset="0"/>
                        </a:rPr>
                        <a:t>B</a:t>
                      </a:r>
                    </a:p>
                  </p:txBody>
                </p:sp>
              </p:grpSp>
              <p:grpSp>
                <p:nvGrpSpPr>
                  <p:cNvPr id="167" name="Group 210">
                    <a:extLst>
                      <a:ext uri="{FF2B5EF4-FFF2-40B4-BE49-F238E27FC236}">
                        <a16:creationId xmlns:a16="http://schemas.microsoft.com/office/drawing/2014/main" id="{4F337E49-82BE-9639-1AD7-D9E502AACB39}"/>
                      </a:ext>
                    </a:extLst>
                  </p:cNvPr>
                  <p:cNvGrpSpPr>
                    <a:grpSpLocks/>
                  </p:cNvGrpSpPr>
                  <p:nvPr/>
                </p:nvGrpSpPr>
                <p:grpSpPr bwMode="auto">
                  <a:xfrm>
                    <a:off x="336" y="1651"/>
                    <a:ext cx="1537" cy="212"/>
                    <a:chOff x="336" y="1787"/>
                    <a:chExt cx="1537" cy="212"/>
                  </a:xfrm>
                </p:grpSpPr>
                <p:sp>
                  <p:nvSpPr>
                    <p:cNvPr id="192" name="Line 211">
                      <a:extLst>
                        <a:ext uri="{FF2B5EF4-FFF2-40B4-BE49-F238E27FC236}">
                          <a16:creationId xmlns:a16="http://schemas.microsoft.com/office/drawing/2014/main" id="{BDA453BB-34B0-A676-8871-53501E49E59F}"/>
                        </a:ext>
                      </a:extLst>
                    </p:cNvPr>
                    <p:cNvSpPr>
                      <a:spLocks noChangeShapeType="1"/>
                    </p:cNvSpPr>
                    <p:nvPr/>
                  </p:nvSpPr>
                  <p:spPr bwMode="auto">
                    <a:xfrm>
                      <a:off x="336" y="1883"/>
                      <a:ext cx="1344" cy="0"/>
                    </a:xfrm>
                    <a:prstGeom prst="line">
                      <a:avLst/>
                    </a:prstGeom>
                    <a:noFill/>
                    <a:ln w="19050">
                      <a:solidFill>
                        <a:srgbClr val="FF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3" name="Line 212">
                      <a:extLst>
                        <a:ext uri="{FF2B5EF4-FFF2-40B4-BE49-F238E27FC236}">
                          <a16:creationId xmlns:a16="http://schemas.microsoft.com/office/drawing/2014/main" id="{A0A01A4B-131E-25B7-B71C-BD5714F722A5}"/>
                        </a:ext>
                      </a:extLst>
                    </p:cNvPr>
                    <p:cNvSpPr>
                      <a:spLocks noChangeShapeType="1"/>
                    </p:cNvSpPr>
                    <p:nvPr/>
                  </p:nvSpPr>
                  <p:spPr bwMode="auto">
                    <a:xfrm>
                      <a:off x="336" y="1931"/>
                      <a:ext cx="1344" cy="0"/>
                    </a:xfrm>
                    <a:prstGeom prst="line">
                      <a:avLst/>
                    </a:prstGeom>
                    <a:noFill/>
                    <a:ln w="19050">
                      <a:solidFill>
                        <a:srgbClr val="FF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4" name="Text Box 213">
                      <a:extLst>
                        <a:ext uri="{FF2B5EF4-FFF2-40B4-BE49-F238E27FC236}">
                          <a16:creationId xmlns:a16="http://schemas.microsoft.com/office/drawing/2014/main" id="{40036E2A-B1F6-ADB3-A59A-62D7EA749EB1}"/>
                        </a:ext>
                      </a:extLst>
                    </p:cNvPr>
                    <p:cNvSpPr txBox="1">
                      <a:spLocks noChangeArrowheads="1"/>
                    </p:cNvSpPr>
                    <p:nvPr/>
                  </p:nvSpPr>
                  <p:spPr bwMode="auto">
                    <a:xfrm>
                      <a:off x="1680" y="1787"/>
                      <a:ext cx="1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rgbClr val="FF8000"/>
                          </a:solidFill>
                          <a:latin typeface="Comic Sans MS" pitchFamily="66" charset="0"/>
                          <a:cs typeface="Arial" charset="0"/>
                        </a:rPr>
                        <a:t>C</a:t>
                      </a:r>
                    </a:p>
                  </p:txBody>
                </p:sp>
              </p:grpSp>
              <p:grpSp>
                <p:nvGrpSpPr>
                  <p:cNvPr id="168" name="Group 214">
                    <a:extLst>
                      <a:ext uri="{FF2B5EF4-FFF2-40B4-BE49-F238E27FC236}">
                        <a16:creationId xmlns:a16="http://schemas.microsoft.com/office/drawing/2014/main" id="{0AEBD144-E6E6-F324-3D83-8A338292EB39}"/>
                      </a:ext>
                    </a:extLst>
                  </p:cNvPr>
                  <p:cNvGrpSpPr>
                    <a:grpSpLocks/>
                  </p:cNvGrpSpPr>
                  <p:nvPr/>
                </p:nvGrpSpPr>
                <p:grpSpPr bwMode="auto">
                  <a:xfrm>
                    <a:off x="336" y="1995"/>
                    <a:ext cx="1552" cy="212"/>
                    <a:chOff x="336" y="2056"/>
                    <a:chExt cx="1552" cy="212"/>
                  </a:xfrm>
                </p:grpSpPr>
                <p:sp>
                  <p:nvSpPr>
                    <p:cNvPr id="189" name="Line 215">
                      <a:extLst>
                        <a:ext uri="{FF2B5EF4-FFF2-40B4-BE49-F238E27FC236}">
                          <a16:creationId xmlns:a16="http://schemas.microsoft.com/office/drawing/2014/main" id="{298A863A-4BC5-9E24-C64F-32EDD8ED32AD}"/>
                        </a:ext>
                      </a:extLst>
                    </p:cNvPr>
                    <p:cNvSpPr>
                      <a:spLocks noChangeShapeType="1"/>
                    </p:cNvSpPr>
                    <p:nvPr/>
                  </p:nvSpPr>
                  <p:spPr bwMode="auto">
                    <a:xfrm>
                      <a:off x="336" y="2152"/>
                      <a:ext cx="1344"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0" name="Line 216">
                      <a:extLst>
                        <a:ext uri="{FF2B5EF4-FFF2-40B4-BE49-F238E27FC236}">
                          <a16:creationId xmlns:a16="http://schemas.microsoft.com/office/drawing/2014/main" id="{A2FC323D-B783-D372-6608-8F31AD113A6B}"/>
                        </a:ext>
                      </a:extLst>
                    </p:cNvPr>
                    <p:cNvSpPr>
                      <a:spLocks noChangeShapeType="1"/>
                    </p:cNvSpPr>
                    <p:nvPr/>
                  </p:nvSpPr>
                  <p:spPr bwMode="auto">
                    <a:xfrm>
                      <a:off x="336" y="2200"/>
                      <a:ext cx="1344"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1" name="Text Box 217">
                      <a:extLst>
                        <a:ext uri="{FF2B5EF4-FFF2-40B4-BE49-F238E27FC236}">
                          <a16:creationId xmlns:a16="http://schemas.microsoft.com/office/drawing/2014/main" id="{C531B6FF-A163-8FCA-23C0-A4AA1D5B9D37}"/>
                        </a:ext>
                      </a:extLst>
                    </p:cNvPr>
                    <p:cNvSpPr txBox="1">
                      <a:spLocks noChangeArrowheads="1"/>
                    </p:cNvSpPr>
                    <p:nvPr/>
                  </p:nvSpPr>
                  <p:spPr bwMode="auto">
                    <a:xfrm>
                      <a:off x="1680" y="2056"/>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chemeClr val="hlink"/>
                          </a:solidFill>
                          <a:latin typeface="Comic Sans MS" pitchFamily="66" charset="0"/>
                          <a:cs typeface="Arial" charset="0"/>
                        </a:rPr>
                        <a:t>D</a:t>
                      </a:r>
                    </a:p>
                  </p:txBody>
                </p:sp>
              </p:grpSp>
              <p:grpSp>
                <p:nvGrpSpPr>
                  <p:cNvPr id="169" name="Group 218">
                    <a:extLst>
                      <a:ext uri="{FF2B5EF4-FFF2-40B4-BE49-F238E27FC236}">
                        <a16:creationId xmlns:a16="http://schemas.microsoft.com/office/drawing/2014/main" id="{17B6059C-464D-CC76-F2C3-404C719F59CB}"/>
                      </a:ext>
                    </a:extLst>
                  </p:cNvPr>
                  <p:cNvGrpSpPr>
                    <a:grpSpLocks/>
                  </p:cNvGrpSpPr>
                  <p:nvPr/>
                </p:nvGrpSpPr>
                <p:grpSpPr bwMode="auto">
                  <a:xfrm>
                    <a:off x="336" y="2338"/>
                    <a:ext cx="1540" cy="212"/>
                    <a:chOff x="336" y="2326"/>
                    <a:chExt cx="1540" cy="212"/>
                  </a:xfrm>
                </p:grpSpPr>
                <p:sp>
                  <p:nvSpPr>
                    <p:cNvPr id="186" name="Line 219">
                      <a:extLst>
                        <a:ext uri="{FF2B5EF4-FFF2-40B4-BE49-F238E27FC236}">
                          <a16:creationId xmlns:a16="http://schemas.microsoft.com/office/drawing/2014/main" id="{DC1F2464-E290-49B4-96BC-A1CB23AFC63E}"/>
                        </a:ext>
                      </a:extLst>
                    </p:cNvPr>
                    <p:cNvSpPr>
                      <a:spLocks noChangeShapeType="1"/>
                    </p:cNvSpPr>
                    <p:nvPr/>
                  </p:nvSpPr>
                  <p:spPr bwMode="auto">
                    <a:xfrm>
                      <a:off x="336" y="2422"/>
                      <a:ext cx="1344" cy="0"/>
                    </a:xfrm>
                    <a:prstGeom prst="line">
                      <a:avLst/>
                    </a:prstGeom>
                    <a:noFill/>
                    <a:ln w="190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7" name="Line 220">
                      <a:extLst>
                        <a:ext uri="{FF2B5EF4-FFF2-40B4-BE49-F238E27FC236}">
                          <a16:creationId xmlns:a16="http://schemas.microsoft.com/office/drawing/2014/main" id="{2117A9DA-F208-EF65-B3BC-16D23B09C404}"/>
                        </a:ext>
                      </a:extLst>
                    </p:cNvPr>
                    <p:cNvSpPr>
                      <a:spLocks noChangeShapeType="1"/>
                    </p:cNvSpPr>
                    <p:nvPr/>
                  </p:nvSpPr>
                  <p:spPr bwMode="auto">
                    <a:xfrm>
                      <a:off x="336" y="2470"/>
                      <a:ext cx="1344" cy="0"/>
                    </a:xfrm>
                    <a:prstGeom prst="line">
                      <a:avLst/>
                    </a:prstGeom>
                    <a:noFill/>
                    <a:ln w="190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8" name="Text Box 221">
                      <a:extLst>
                        <a:ext uri="{FF2B5EF4-FFF2-40B4-BE49-F238E27FC236}">
                          <a16:creationId xmlns:a16="http://schemas.microsoft.com/office/drawing/2014/main" id="{C1D1F166-03A7-86D9-2B4D-F1DD79E68B3B}"/>
                        </a:ext>
                      </a:extLst>
                    </p:cNvPr>
                    <p:cNvSpPr txBox="1">
                      <a:spLocks noChangeArrowheads="1"/>
                    </p:cNvSpPr>
                    <p:nvPr/>
                  </p:nvSpPr>
                  <p:spPr bwMode="auto">
                    <a:xfrm>
                      <a:off x="1680" y="2326"/>
                      <a:ext cx="1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rgbClr val="FF8787"/>
                          </a:solidFill>
                          <a:latin typeface="Comic Sans MS" pitchFamily="66" charset="0"/>
                          <a:cs typeface="Arial" charset="0"/>
                        </a:rPr>
                        <a:t>E</a:t>
                      </a:r>
                    </a:p>
                  </p:txBody>
                </p:sp>
              </p:grpSp>
              <p:grpSp>
                <p:nvGrpSpPr>
                  <p:cNvPr id="170" name="Group 222">
                    <a:extLst>
                      <a:ext uri="{FF2B5EF4-FFF2-40B4-BE49-F238E27FC236}">
                        <a16:creationId xmlns:a16="http://schemas.microsoft.com/office/drawing/2014/main" id="{7B83B190-437D-5A62-57D6-AC66A2D455CB}"/>
                      </a:ext>
                    </a:extLst>
                  </p:cNvPr>
                  <p:cNvGrpSpPr>
                    <a:grpSpLocks/>
                  </p:cNvGrpSpPr>
                  <p:nvPr/>
                </p:nvGrpSpPr>
                <p:grpSpPr bwMode="auto">
                  <a:xfrm>
                    <a:off x="336" y="2682"/>
                    <a:ext cx="1538" cy="212"/>
                    <a:chOff x="336" y="2596"/>
                    <a:chExt cx="1538" cy="212"/>
                  </a:xfrm>
                </p:grpSpPr>
                <p:sp>
                  <p:nvSpPr>
                    <p:cNvPr id="183" name="Line 223">
                      <a:extLst>
                        <a:ext uri="{FF2B5EF4-FFF2-40B4-BE49-F238E27FC236}">
                          <a16:creationId xmlns:a16="http://schemas.microsoft.com/office/drawing/2014/main" id="{44F88C96-C615-6FA8-D6C6-FEC6A702B7FC}"/>
                        </a:ext>
                      </a:extLst>
                    </p:cNvPr>
                    <p:cNvSpPr>
                      <a:spLocks noChangeShapeType="1"/>
                    </p:cNvSpPr>
                    <p:nvPr/>
                  </p:nvSpPr>
                  <p:spPr bwMode="auto">
                    <a:xfrm>
                      <a:off x="336" y="2692"/>
                      <a:ext cx="1344" cy="0"/>
                    </a:xfrm>
                    <a:prstGeom prst="line">
                      <a:avLst/>
                    </a:prstGeom>
                    <a:noFill/>
                    <a:ln w="190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4" name="Line 224">
                      <a:extLst>
                        <a:ext uri="{FF2B5EF4-FFF2-40B4-BE49-F238E27FC236}">
                          <a16:creationId xmlns:a16="http://schemas.microsoft.com/office/drawing/2014/main" id="{046843C3-CAA0-F698-ADF9-1B6E23DC5B66}"/>
                        </a:ext>
                      </a:extLst>
                    </p:cNvPr>
                    <p:cNvSpPr>
                      <a:spLocks noChangeShapeType="1"/>
                    </p:cNvSpPr>
                    <p:nvPr/>
                  </p:nvSpPr>
                  <p:spPr bwMode="auto">
                    <a:xfrm>
                      <a:off x="336" y="2740"/>
                      <a:ext cx="1344" cy="0"/>
                    </a:xfrm>
                    <a:prstGeom prst="line">
                      <a:avLst/>
                    </a:prstGeom>
                    <a:noFill/>
                    <a:ln w="190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5" name="Text Box 225">
                      <a:extLst>
                        <a:ext uri="{FF2B5EF4-FFF2-40B4-BE49-F238E27FC236}">
                          <a16:creationId xmlns:a16="http://schemas.microsoft.com/office/drawing/2014/main" id="{F5463E0E-7713-51E2-859D-22BC9BC46D9D}"/>
                        </a:ext>
                      </a:extLst>
                    </p:cNvPr>
                    <p:cNvSpPr txBox="1">
                      <a:spLocks noChangeArrowheads="1"/>
                    </p:cNvSpPr>
                    <p:nvPr/>
                  </p:nvSpPr>
                  <p:spPr bwMode="auto">
                    <a:xfrm>
                      <a:off x="1680" y="2596"/>
                      <a:ext cx="1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solidFill>
                            <a:srgbClr val="800000"/>
                          </a:solidFill>
                          <a:latin typeface="Comic Sans MS" pitchFamily="66" charset="0"/>
                          <a:cs typeface="Arial" charset="0"/>
                        </a:rPr>
                        <a:t>F</a:t>
                      </a:r>
                    </a:p>
                  </p:txBody>
                </p:sp>
              </p:grpSp>
              <p:sp>
                <p:nvSpPr>
                  <p:cNvPr id="171" name="Line 231">
                    <a:extLst>
                      <a:ext uri="{FF2B5EF4-FFF2-40B4-BE49-F238E27FC236}">
                        <a16:creationId xmlns:a16="http://schemas.microsoft.com/office/drawing/2014/main" id="{ABBCE44F-D1BD-87E1-5671-6EA029945BD4}"/>
                      </a:ext>
                    </a:extLst>
                  </p:cNvPr>
                  <p:cNvSpPr>
                    <a:spLocks noChangeShapeType="1"/>
                  </p:cNvSpPr>
                  <p:nvPr/>
                </p:nvSpPr>
                <p:spPr bwMode="auto">
                  <a:xfrm>
                    <a:off x="612" y="1008"/>
                    <a:ext cx="3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2" name="Line 232">
                    <a:extLst>
                      <a:ext uri="{FF2B5EF4-FFF2-40B4-BE49-F238E27FC236}">
                        <a16:creationId xmlns:a16="http://schemas.microsoft.com/office/drawing/2014/main" id="{88A19A06-D0AC-8396-014B-4CD3C1FEB812}"/>
                      </a:ext>
                    </a:extLst>
                  </p:cNvPr>
                  <p:cNvSpPr>
                    <a:spLocks noChangeShapeType="1"/>
                  </p:cNvSpPr>
                  <p:nvPr/>
                </p:nvSpPr>
                <p:spPr bwMode="auto">
                  <a:xfrm flipH="1">
                    <a:off x="1156" y="1152"/>
                    <a:ext cx="3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3" name="Line 233">
                    <a:extLst>
                      <a:ext uri="{FF2B5EF4-FFF2-40B4-BE49-F238E27FC236}">
                        <a16:creationId xmlns:a16="http://schemas.microsoft.com/office/drawing/2014/main" id="{8F143A73-7A75-EC08-EBB1-1A2410FB0318}"/>
                      </a:ext>
                    </a:extLst>
                  </p:cNvPr>
                  <p:cNvSpPr>
                    <a:spLocks noChangeShapeType="1"/>
                  </p:cNvSpPr>
                  <p:nvPr/>
                </p:nvSpPr>
                <p:spPr bwMode="auto">
                  <a:xfrm>
                    <a:off x="432" y="1351"/>
                    <a:ext cx="336"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4" name="Line 234">
                    <a:extLst>
                      <a:ext uri="{FF2B5EF4-FFF2-40B4-BE49-F238E27FC236}">
                        <a16:creationId xmlns:a16="http://schemas.microsoft.com/office/drawing/2014/main" id="{7038EA98-4CFA-CE51-CA36-E51DD1EB11CA}"/>
                      </a:ext>
                    </a:extLst>
                  </p:cNvPr>
                  <p:cNvSpPr>
                    <a:spLocks noChangeShapeType="1"/>
                  </p:cNvSpPr>
                  <p:nvPr/>
                </p:nvSpPr>
                <p:spPr bwMode="auto">
                  <a:xfrm flipH="1">
                    <a:off x="1296" y="1495"/>
                    <a:ext cx="336"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5" name="Line 235">
                    <a:extLst>
                      <a:ext uri="{FF2B5EF4-FFF2-40B4-BE49-F238E27FC236}">
                        <a16:creationId xmlns:a16="http://schemas.microsoft.com/office/drawing/2014/main" id="{B2BA958F-02BA-8CE1-1EC3-AE5D05B0C67F}"/>
                      </a:ext>
                    </a:extLst>
                  </p:cNvPr>
                  <p:cNvSpPr>
                    <a:spLocks noChangeShapeType="1"/>
                  </p:cNvSpPr>
                  <p:nvPr/>
                </p:nvSpPr>
                <p:spPr bwMode="auto">
                  <a:xfrm>
                    <a:off x="503" y="1694"/>
                    <a:ext cx="336" cy="0"/>
                  </a:xfrm>
                  <a:prstGeom prst="line">
                    <a:avLst/>
                  </a:prstGeom>
                  <a:noFill/>
                  <a:ln w="28575">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6" name="Line 236">
                    <a:extLst>
                      <a:ext uri="{FF2B5EF4-FFF2-40B4-BE49-F238E27FC236}">
                        <a16:creationId xmlns:a16="http://schemas.microsoft.com/office/drawing/2014/main" id="{E3E34A3B-24E9-51AB-1836-3FA31060DF70}"/>
                      </a:ext>
                    </a:extLst>
                  </p:cNvPr>
                  <p:cNvSpPr>
                    <a:spLocks noChangeShapeType="1"/>
                  </p:cNvSpPr>
                  <p:nvPr/>
                </p:nvSpPr>
                <p:spPr bwMode="auto">
                  <a:xfrm flipH="1">
                    <a:off x="1365" y="1838"/>
                    <a:ext cx="336" cy="0"/>
                  </a:xfrm>
                  <a:prstGeom prst="line">
                    <a:avLst/>
                  </a:prstGeom>
                  <a:noFill/>
                  <a:ln w="28575">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7" name="Line 237">
                    <a:extLst>
                      <a:ext uri="{FF2B5EF4-FFF2-40B4-BE49-F238E27FC236}">
                        <a16:creationId xmlns:a16="http://schemas.microsoft.com/office/drawing/2014/main" id="{D67E4787-FDDF-8939-A11E-0080183F9DDC}"/>
                      </a:ext>
                    </a:extLst>
                  </p:cNvPr>
                  <p:cNvSpPr>
                    <a:spLocks noChangeShapeType="1"/>
                  </p:cNvSpPr>
                  <p:nvPr/>
                </p:nvSpPr>
                <p:spPr bwMode="auto">
                  <a:xfrm>
                    <a:off x="432" y="2037"/>
                    <a:ext cx="336"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8" name="Line 238">
                    <a:extLst>
                      <a:ext uri="{FF2B5EF4-FFF2-40B4-BE49-F238E27FC236}">
                        <a16:creationId xmlns:a16="http://schemas.microsoft.com/office/drawing/2014/main" id="{2666C456-94EB-0F82-1132-9F7DC0B49DE4}"/>
                      </a:ext>
                    </a:extLst>
                  </p:cNvPr>
                  <p:cNvSpPr>
                    <a:spLocks noChangeShapeType="1"/>
                  </p:cNvSpPr>
                  <p:nvPr/>
                </p:nvSpPr>
                <p:spPr bwMode="auto">
                  <a:xfrm flipH="1">
                    <a:off x="1202" y="2181"/>
                    <a:ext cx="336"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9" name="Line 239">
                    <a:extLst>
                      <a:ext uri="{FF2B5EF4-FFF2-40B4-BE49-F238E27FC236}">
                        <a16:creationId xmlns:a16="http://schemas.microsoft.com/office/drawing/2014/main" id="{75BDB5FB-1F54-386B-A545-1D847B32D4C1}"/>
                      </a:ext>
                    </a:extLst>
                  </p:cNvPr>
                  <p:cNvSpPr>
                    <a:spLocks noChangeShapeType="1"/>
                  </p:cNvSpPr>
                  <p:nvPr/>
                </p:nvSpPr>
                <p:spPr bwMode="auto">
                  <a:xfrm>
                    <a:off x="385" y="2379"/>
                    <a:ext cx="336" cy="0"/>
                  </a:xfrm>
                  <a:prstGeom prst="line">
                    <a:avLst/>
                  </a:prstGeom>
                  <a:noFill/>
                  <a:ln w="28575">
                    <a:solidFill>
                      <a:srgbClr val="FF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0" name="Line 240">
                    <a:extLst>
                      <a:ext uri="{FF2B5EF4-FFF2-40B4-BE49-F238E27FC236}">
                        <a16:creationId xmlns:a16="http://schemas.microsoft.com/office/drawing/2014/main" id="{402018D1-97AE-5686-AE7C-2AEAC6629841}"/>
                      </a:ext>
                    </a:extLst>
                  </p:cNvPr>
                  <p:cNvSpPr>
                    <a:spLocks noChangeShapeType="1"/>
                  </p:cNvSpPr>
                  <p:nvPr/>
                </p:nvSpPr>
                <p:spPr bwMode="auto">
                  <a:xfrm flipH="1">
                    <a:off x="1292" y="2523"/>
                    <a:ext cx="336" cy="0"/>
                  </a:xfrm>
                  <a:prstGeom prst="line">
                    <a:avLst/>
                  </a:prstGeom>
                  <a:noFill/>
                  <a:ln w="28575">
                    <a:solidFill>
                      <a:srgbClr val="FF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1" name="Line 241">
                    <a:extLst>
                      <a:ext uri="{FF2B5EF4-FFF2-40B4-BE49-F238E27FC236}">
                        <a16:creationId xmlns:a16="http://schemas.microsoft.com/office/drawing/2014/main" id="{700698FA-A0A1-D48D-FF70-ACA6C892C0BB}"/>
                      </a:ext>
                    </a:extLst>
                  </p:cNvPr>
                  <p:cNvSpPr>
                    <a:spLocks noChangeShapeType="1"/>
                  </p:cNvSpPr>
                  <p:nvPr/>
                </p:nvSpPr>
                <p:spPr bwMode="auto">
                  <a:xfrm>
                    <a:off x="432" y="2729"/>
                    <a:ext cx="336" cy="0"/>
                  </a:xfrm>
                  <a:prstGeom prst="line">
                    <a:avLst/>
                  </a:prstGeom>
                  <a:noFill/>
                  <a:ln w="2857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2" name="Line 242">
                    <a:extLst>
                      <a:ext uri="{FF2B5EF4-FFF2-40B4-BE49-F238E27FC236}">
                        <a16:creationId xmlns:a16="http://schemas.microsoft.com/office/drawing/2014/main" id="{91F8A758-A495-EECC-109E-18C8527BDBD2}"/>
                      </a:ext>
                    </a:extLst>
                  </p:cNvPr>
                  <p:cNvSpPr>
                    <a:spLocks noChangeShapeType="1"/>
                  </p:cNvSpPr>
                  <p:nvPr/>
                </p:nvSpPr>
                <p:spPr bwMode="auto">
                  <a:xfrm flipH="1">
                    <a:off x="1296" y="2873"/>
                    <a:ext cx="336" cy="0"/>
                  </a:xfrm>
                  <a:prstGeom prst="line">
                    <a:avLst/>
                  </a:prstGeom>
                  <a:noFill/>
                  <a:ln w="2857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158" name="AutoShape 39">
                  <a:extLst>
                    <a:ext uri="{FF2B5EF4-FFF2-40B4-BE49-F238E27FC236}">
                      <a16:creationId xmlns:a16="http://schemas.microsoft.com/office/drawing/2014/main" id="{66298C76-FB20-439D-4650-93D574CCF651}"/>
                    </a:ext>
                  </a:extLst>
                </p:cNvPr>
                <p:cNvSpPr>
                  <a:spLocks noChangeArrowheads="1"/>
                </p:cNvSpPr>
                <p:nvPr/>
              </p:nvSpPr>
              <p:spPr bwMode="auto">
                <a:xfrm rot="19910357">
                  <a:off x="2553152" y="1096363"/>
                  <a:ext cx="76936" cy="71896"/>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59" name="AutoShape 39">
                  <a:extLst>
                    <a:ext uri="{FF2B5EF4-FFF2-40B4-BE49-F238E27FC236}">
                      <a16:creationId xmlns:a16="http://schemas.microsoft.com/office/drawing/2014/main" id="{0F1B91FA-6738-C6B4-7FC4-DD89DD63A64F}"/>
                    </a:ext>
                  </a:extLst>
                </p:cNvPr>
                <p:cNvSpPr>
                  <a:spLocks noChangeArrowheads="1"/>
                </p:cNvSpPr>
                <p:nvPr/>
              </p:nvSpPr>
              <p:spPr bwMode="auto">
                <a:xfrm rot="19910357">
                  <a:off x="2760409" y="1572510"/>
                  <a:ext cx="76936" cy="71897"/>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60" name="AutoShape 39">
                  <a:extLst>
                    <a:ext uri="{FF2B5EF4-FFF2-40B4-BE49-F238E27FC236}">
                      <a16:creationId xmlns:a16="http://schemas.microsoft.com/office/drawing/2014/main" id="{F7F66FA8-0DE9-D9DC-2E09-47D5AA5B26E0}"/>
                    </a:ext>
                  </a:extLst>
                </p:cNvPr>
                <p:cNvSpPr>
                  <a:spLocks noChangeArrowheads="1"/>
                </p:cNvSpPr>
                <p:nvPr/>
              </p:nvSpPr>
              <p:spPr bwMode="auto">
                <a:xfrm rot="19910357">
                  <a:off x="2873459" y="2032380"/>
                  <a:ext cx="76936" cy="71896"/>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61" name="AutoShape 39">
                  <a:extLst>
                    <a:ext uri="{FF2B5EF4-FFF2-40B4-BE49-F238E27FC236}">
                      <a16:creationId xmlns:a16="http://schemas.microsoft.com/office/drawing/2014/main" id="{32AC8ECF-FC03-2B3A-9E1A-CDF28B992468}"/>
                    </a:ext>
                  </a:extLst>
                </p:cNvPr>
                <p:cNvSpPr>
                  <a:spLocks noChangeArrowheads="1"/>
                </p:cNvSpPr>
                <p:nvPr/>
              </p:nvSpPr>
              <p:spPr bwMode="auto">
                <a:xfrm rot="19910357">
                  <a:off x="2628518" y="2496318"/>
                  <a:ext cx="76936" cy="71896"/>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62" name="AutoShape 39">
                  <a:extLst>
                    <a:ext uri="{FF2B5EF4-FFF2-40B4-BE49-F238E27FC236}">
                      <a16:creationId xmlns:a16="http://schemas.microsoft.com/office/drawing/2014/main" id="{6C1F1794-DF5D-A6EA-6D91-FB37F2E969C6}"/>
                    </a:ext>
                  </a:extLst>
                </p:cNvPr>
                <p:cNvSpPr>
                  <a:spLocks noChangeArrowheads="1"/>
                </p:cNvSpPr>
                <p:nvPr/>
              </p:nvSpPr>
              <p:spPr bwMode="auto">
                <a:xfrm rot="19910357">
                  <a:off x="2752558" y="2961613"/>
                  <a:ext cx="76937" cy="71897"/>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63" name="AutoShape 39">
                  <a:extLst>
                    <a:ext uri="{FF2B5EF4-FFF2-40B4-BE49-F238E27FC236}">
                      <a16:creationId xmlns:a16="http://schemas.microsoft.com/office/drawing/2014/main" id="{3AC6F081-39D3-BD2B-A6D5-C641A0E333F1}"/>
                    </a:ext>
                  </a:extLst>
                </p:cNvPr>
                <p:cNvSpPr>
                  <a:spLocks noChangeArrowheads="1"/>
                </p:cNvSpPr>
                <p:nvPr/>
              </p:nvSpPr>
              <p:spPr bwMode="auto">
                <a:xfrm rot="19910357">
                  <a:off x="2752558" y="3433691"/>
                  <a:ext cx="76937" cy="71897"/>
                </a:xfrm>
                <a:prstGeom prst="flowChartDisplay">
                  <a:avLst/>
                </a:prstGeom>
                <a:solidFill>
                  <a:srgbClr val="008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164" name="Rectangle 123">
                  <a:extLst>
                    <a:ext uri="{FF2B5EF4-FFF2-40B4-BE49-F238E27FC236}">
                      <a16:creationId xmlns:a16="http://schemas.microsoft.com/office/drawing/2014/main" id="{709479A6-8338-1481-A123-91580D740CCC}"/>
                    </a:ext>
                  </a:extLst>
                </p:cNvPr>
                <p:cNvSpPr>
                  <a:spLocks noChangeArrowheads="1"/>
                </p:cNvSpPr>
                <p:nvPr/>
              </p:nvSpPr>
              <p:spPr bwMode="auto">
                <a:xfrm>
                  <a:off x="2112265" y="3467606"/>
                  <a:ext cx="9028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en-US" sz="1000" b="1" dirty="0">
                      <a:solidFill>
                        <a:srgbClr val="008000"/>
                      </a:solidFill>
                    </a:rPr>
                    <a:t>biotinylated</a:t>
                  </a:r>
                </a:p>
                <a:p>
                  <a:pPr algn="ctr" eaLnBrk="1" hangingPunct="1">
                    <a:spcBef>
                      <a:spcPct val="0"/>
                    </a:spcBef>
                    <a:buFontTx/>
                    <a:buNone/>
                  </a:pPr>
                  <a:r>
                    <a:rPr lang="de-DE" altLang="en-US" sz="1000" b="1" dirty="0">
                      <a:solidFill>
                        <a:srgbClr val="008000"/>
                      </a:solidFill>
                    </a:rPr>
                    <a:t>primers</a:t>
                  </a:r>
                  <a:endParaRPr lang="en-US" altLang="en-US" sz="1000" b="1" dirty="0">
                    <a:solidFill>
                      <a:srgbClr val="008000"/>
                    </a:solidFill>
                  </a:endParaRPr>
                </a:p>
              </p:txBody>
            </p:sp>
          </p:grpSp>
        </p:grpSp>
      </p:grpSp>
      <p:grpSp>
        <p:nvGrpSpPr>
          <p:cNvPr id="345" name="Group 344">
            <a:extLst>
              <a:ext uri="{FF2B5EF4-FFF2-40B4-BE49-F238E27FC236}">
                <a16:creationId xmlns:a16="http://schemas.microsoft.com/office/drawing/2014/main" id="{60F49477-3A2F-E08D-BEDF-60BA38758249}"/>
              </a:ext>
            </a:extLst>
          </p:cNvPr>
          <p:cNvGrpSpPr/>
          <p:nvPr/>
        </p:nvGrpSpPr>
        <p:grpSpPr>
          <a:xfrm>
            <a:off x="413310" y="738065"/>
            <a:ext cx="8955485" cy="4757030"/>
            <a:chOff x="-497371" y="-164717"/>
            <a:chExt cx="8955485" cy="4757030"/>
          </a:xfrm>
        </p:grpSpPr>
        <p:sp>
          <p:nvSpPr>
            <p:cNvPr id="13" name="TextBox 12">
              <a:extLst>
                <a:ext uri="{FF2B5EF4-FFF2-40B4-BE49-F238E27FC236}">
                  <a16:creationId xmlns:a16="http://schemas.microsoft.com/office/drawing/2014/main" id="{3744F247-7212-DA99-527F-33EF5803AEB0}"/>
                </a:ext>
              </a:extLst>
            </p:cNvPr>
            <p:cNvSpPr txBox="1">
              <a:spLocks noChangeArrowheads="1"/>
            </p:cNvSpPr>
            <p:nvPr/>
          </p:nvSpPr>
          <p:spPr bwMode="auto">
            <a:xfrm>
              <a:off x="-497371" y="-164717"/>
              <a:ext cx="8614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lgn="ctr" eaLnBrk="1" hangingPunct="1">
                <a:spcBef>
                  <a:spcPct val="0"/>
                </a:spcBef>
                <a:buFont typeface="Wingdings" panose="05000000000000000000" pitchFamily="2" charset="2"/>
                <a:buChar char="ü"/>
              </a:pPr>
              <a:r>
                <a:rPr lang="en-US" altLang="en-US" sz="2400" dirty="0">
                  <a:solidFill>
                    <a:schemeClr val="tx2">
                      <a:lumMod val="75000"/>
                    </a:schemeClr>
                  </a:solidFill>
                  <a:latin typeface="+mj-lt"/>
                  <a:ea typeface="+mj-ea"/>
                  <a:cs typeface="Arial" panose="020B0604020202020204" pitchFamily="34" charset="0"/>
                </a:rPr>
                <a:t>Development of </a:t>
              </a:r>
              <a:r>
                <a:rPr lang="en-US" altLang="en-US" sz="2400" dirty="0" err="1">
                  <a:solidFill>
                    <a:schemeClr val="tx2">
                      <a:lumMod val="75000"/>
                    </a:schemeClr>
                  </a:solidFill>
                  <a:latin typeface="+mj-lt"/>
                  <a:ea typeface="+mj-ea"/>
                  <a:cs typeface="Arial" panose="020B0604020202020204" pitchFamily="34" charset="0"/>
                </a:rPr>
                <a:t>Luminex</a:t>
              </a:r>
              <a:r>
                <a:rPr lang="en-US" altLang="en-US" sz="2400" dirty="0">
                  <a:solidFill>
                    <a:schemeClr val="tx2">
                      <a:lumMod val="75000"/>
                    </a:schemeClr>
                  </a:solidFill>
                  <a:latin typeface="+mj-lt"/>
                  <a:ea typeface="+mj-ea"/>
                  <a:cs typeface="Arial" panose="020B0604020202020204" pitchFamily="34" charset="0"/>
                </a:rPr>
                <a:t> bead-based assays</a:t>
              </a:r>
            </a:p>
          </p:txBody>
        </p:sp>
        <p:pic>
          <p:nvPicPr>
            <p:cNvPr id="17" name="Picture 9" descr="hard1">
              <a:extLst>
                <a:ext uri="{FF2B5EF4-FFF2-40B4-BE49-F238E27FC236}">
                  <a16:creationId xmlns:a16="http://schemas.microsoft.com/office/drawing/2014/main" id="{74F847F2-F80B-B05C-6030-AA15F23A49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80"/>
            <a:stretch/>
          </p:blipFill>
          <p:spPr bwMode="auto">
            <a:xfrm>
              <a:off x="2061540" y="2230200"/>
              <a:ext cx="3899971" cy="175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4" name="Group 343">
              <a:extLst>
                <a:ext uri="{FF2B5EF4-FFF2-40B4-BE49-F238E27FC236}">
                  <a16:creationId xmlns:a16="http://schemas.microsoft.com/office/drawing/2014/main" id="{E74AE663-5113-664A-4CEA-6F1A892F4C5B}"/>
                </a:ext>
              </a:extLst>
            </p:cNvPr>
            <p:cNvGrpSpPr/>
            <p:nvPr/>
          </p:nvGrpSpPr>
          <p:grpSpPr>
            <a:xfrm>
              <a:off x="6943322" y="1464999"/>
              <a:ext cx="1514792" cy="3127314"/>
              <a:chOff x="9838465" y="3015511"/>
              <a:chExt cx="1514792" cy="3127314"/>
            </a:xfrm>
          </p:grpSpPr>
          <p:sp>
            <p:nvSpPr>
              <p:cNvPr id="340" name="Oval 48">
                <a:extLst>
                  <a:ext uri="{FF2B5EF4-FFF2-40B4-BE49-F238E27FC236}">
                    <a16:creationId xmlns:a16="http://schemas.microsoft.com/office/drawing/2014/main" id="{58B37000-3A77-4064-0DB6-C9EDAD5B84B4}"/>
                  </a:ext>
                </a:extLst>
              </p:cNvPr>
              <p:cNvSpPr>
                <a:spLocks noChangeAspect="1" noChangeArrowheads="1"/>
              </p:cNvSpPr>
              <p:nvPr/>
            </p:nvSpPr>
            <p:spPr bwMode="auto">
              <a:xfrm>
                <a:off x="9952963" y="3015511"/>
                <a:ext cx="1231861" cy="1185289"/>
              </a:xfrm>
              <a:prstGeom prst="ellipse">
                <a:avLst/>
              </a:prstGeom>
              <a:gradFill rotWithShape="0">
                <a:gsLst>
                  <a:gs pos="0">
                    <a:srgbClr val="FF9900">
                      <a:alpha val="59000"/>
                    </a:srgbClr>
                  </a:gs>
                  <a:gs pos="100000">
                    <a:srgbClr val="7647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en-US" sz="2000" b="1" dirty="0">
                    <a:latin typeface="Bookman Old Style" pitchFamily="18" charset="0"/>
                    <a:cs typeface="Arial" charset="0"/>
                  </a:rPr>
                  <a:t>bead</a:t>
                </a:r>
              </a:p>
            </p:txBody>
          </p:sp>
          <p:grpSp>
            <p:nvGrpSpPr>
              <p:cNvPr id="223" name="Group 5">
                <a:extLst>
                  <a:ext uri="{FF2B5EF4-FFF2-40B4-BE49-F238E27FC236}">
                    <a16:creationId xmlns:a16="http://schemas.microsoft.com/office/drawing/2014/main" id="{DB279011-FA3E-5385-171D-982FCA20712E}"/>
                  </a:ext>
                </a:extLst>
              </p:cNvPr>
              <p:cNvGrpSpPr>
                <a:grpSpLocks/>
              </p:cNvGrpSpPr>
              <p:nvPr/>
            </p:nvGrpSpPr>
            <p:grpSpPr bwMode="auto">
              <a:xfrm>
                <a:off x="9893178" y="4487498"/>
                <a:ext cx="1434661" cy="1365239"/>
                <a:chOff x="1431" y="2219"/>
                <a:chExt cx="1680" cy="1680"/>
              </a:xfrm>
            </p:grpSpPr>
            <p:grpSp>
              <p:nvGrpSpPr>
                <p:cNvPr id="226" name="Group 6">
                  <a:extLst>
                    <a:ext uri="{FF2B5EF4-FFF2-40B4-BE49-F238E27FC236}">
                      <a16:creationId xmlns:a16="http://schemas.microsoft.com/office/drawing/2014/main" id="{86A10FA0-AF78-8F18-69A3-3BA92032068C}"/>
                    </a:ext>
                  </a:extLst>
                </p:cNvPr>
                <p:cNvGrpSpPr>
                  <a:grpSpLocks noChangeAspect="1"/>
                </p:cNvGrpSpPr>
                <p:nvPr/>
              </p:nvGrpSpPr>
              <p:grpSpPr bwMode="auto">
                <a:xfrm>
                  <a:off x="1493" y="2279"/>
                  <a:ext cx="1560" cy="1560"/>
                  <a:chOff x="42" y="45"/>
                  <a:chExt cx="3903" cy="3900"/>
                </a:xfrm>
              </p:grpSpPr>
              <p:sp>
                <p:nvSpPr>
                  <p:cNvPr id="228" name="Oval 7">
                    <a:extLst>
                      <a:ext uri="{FF2B5EF4-FFF2-40B4-BE49-F238E27FC236}">
                        <a16:creationId xmlns:a16="http://schemas.microsoft.com/office/drawing/2014/main" id="{B3E8DC1A-7C2A-E378-B7FC-C473AFADC7B3}"/>
                      </a:ext>
                    </a:extLst>
                  </p:cNvPr>
                  <p:cNvSpPr>
                    <a:spLocks noChangeAspect="1" noChangeArrowheads="1"/>
                  </p:cNvSpPr>
                  <p:nvPr/>
                </p:nvSpPr>
                <p:spPr bwMode="auto">
                  <a:xfrm>
                    <a:off x="45" y="45"/>
                    <a:ext cx="390" cy="390"/>
                  </a:xfrm>
                  <a:prstGeom prst="ellipse">
                    <a:avLst/>
                  </a:prstGeom>
                  <a:solidFill>
                    <a:srgbClr val="FA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29" name="Oval 8">
                    <a:extLst>
                      <a:ext uri="{FF2B5EF4-FFF2-40B4-BE49-F238E27FC236}">
                        <a16:creationId xmlns:a16="http://schemas.microsoft.com/office/drawing/2014/main" id="{A9F456ED-FD3F-8AD0-8E46-C212ED0E0AA4}"/>
                      </a:ext>
                    </a:extLst>
                  </p:cNvPr>
                  <p:cNvSpPr>
                    <a:spLocks noChangeAspect="1" noChangeArrowheads="1"/>
                  </p:cNvSpPr>
                  <p:nvPr/>
                </p:nvSpPr>
                <p:spPr bwMode="auto">
                  <a:xfrm>
                    <a:off x="435" y="45"/>
                    <a:ext cx="390" cy="390"/>
                  </a:xfrm>
                  <a:prstGeom prst="ellipse">
                    <a:avLst/>
                  </a:prstGeom>
                  <a:solidFill>
                    <a:srgbClr val="E1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0" name="Oval 9">
                    <a:extLst>
                      <a:ext uri="{FF2B5EF4-FFF2-40B4-BE49-F238E27FC236}">
                        <a16:creationId xmlns:a16="http://schemas.microsoft.com/office/drawing/2014/main" id="{81DA48EA-DD81-321B-CE13-1C7BC3A20733}"/>
                      </a:ext>
                    </a:extLst>
                  </p:cNvPr>
                  <p:cNvSpPr>
                    <a:spLocks noChangeAspect="1" noChangeArrowheads="1"/>
                  </p:cNvSpPr>
                  <p:nvPr/>
                </p:nvSpPr>
                <p:spPr bwMode="auto">
                  <a:xfrm>
                    <a:off x="825" y="45"/>
                    <a:ext cx="390" cy="390"/>
                  </a:xfrm>
                  <a:prstGeom prst="ellipse">
                    <a:avLst/>
                  </a:prstGeom>
                  <a:solidFill>
                    <a:srgbClr val="C8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1" name="Oval 10">
                    <a:extLst>
                      <a:ext uri="{FF2B5EF4-FFF2-40B4-BE49-F238E27FC236}">
                        <a16:creationId xmlns:a16="http://schemas.microsoft.com/office/drawing/2014/main" id="{7BFEAA54-2310-B65D-1D88-4BE82E0C4457}"/>
                      </a:ext>
                    </a:extLst>
                  </p:cNvPr>
                  <p:cNvSpPr>
                    <a:spLocks noChangeAspect="1" noChangeArrowheads="1"/>
                  </p:cNvSpPr>
                  <p:nvPr/>
                </p:nvSpPr>
                <p:spPr bwMode="auto">
                  <a:xfrm>
                    <a:off x="1215" y="45"/>
                    <a:ext cx="390" cy="390"/>
                  </a:xfrm>
                  <a:prstGeom prst="ellipse">
                    <a:avLst/>
                  </a:prstGeom>
                  <a:solidFill>
                    <a:srgbClr val="A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2" name="Oval 11">
                    <a:extLst>
                      <a:ext uri="{FF2B5EF4-FFF2-40B4-BE49-F238E27FC236}">
                        <a16:creationId xmlns:a16="http://schemas.microsoft.com/office/drawing/2014/main" id="{10397622-AD78-3395-0B83-7B36CF206CC9}"/>
                      </a:ext>
                    </a:extLst>
                  </p:cNvPr>
                  <p:cNvSpPr>
                    <a:spLocks noChangeAspect="1" noChangeArrowheads="1"/>
                  </p:cNvSpPr>
                  <p:nvPr/>
                </p:nvSpPr>
                <p:spPr bwMode="auto">
                  <a:xfrm>
                    <a:off x="2775" y="45"/>
                    <a:ext cx="390" cy="390"/>
                  </a:xfrm>
                  <a:prstGeom prst="ellipse">
                    <a:avLst/>
                  </a:prstGeom>
                  <a:solidFill>
                    <a:srgbClr val="4B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3" name="Oval 12">
                    <a:extLst>
                      <a:ext uri="{FF2B5EF4-FFF2-40B4-BE49-F238E27FC236}">
                        <a16:creationId xmlns:a16="http://schemas.microsoft.com/office/drawing/2014/main" id="{48A4E3CE-E465-11AD-789E-CC48F00A6072}"/>
                      </a:ext>
                    </a:extLst>
                  </p:cNvPr>
                  <p:cNvSpPr>
                    <a:spLocks noChangeAspect="1" noChangeArrowheads="1"/>
                  </p:cNvSpPr>
                  <p:nvPr/>
                </p:nvSpPr>
                <p:spPr bwMode="auto">
                  <a:xfrm>
                    <a:off x="1605" y="45"/>
                    <a:ext cx="390" cy="390"/>
                  </a:xfrm>
                  <a:prstGeom prst="ellipse">
                    <a:avLst/>
                  </a:prstGeom>
                  <a:solidFill>
                    <a:srgbClr val="96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4" name="Oval 13">
                    <a:extLst>
                      <a:ext uri="{FF2B5EF4-FFF2-40B4-BE49-F238E27FC236}">
                        <a16:creationId xmlns:a16="http://schemas.microsoft.com/office/drawing/2014/main" id="{7931E23C-0840-1D39-EC8B-DE277E36C84D}"/>
                      </a:ext>
                    </a:extLst>
                  </p:cNvPr>
                  <p:cNvSpPr>
                    <a:spLocks noChangeAspect="1" noChangeArrowheads="1"/>
                  </p:cNvSpPr>
                  <p:nvPr/>
                </p:nvSpPr>
                <p:spPr bwMode="auto">
                  <a:xfrm>
                    <a:off x="3165" y="45"/>
                    <a:ext cx="390" cy="390"/>
                  </a:xfrm>
                  <a:prstGeom prst="ellipse">
                    <a:avLst/>
                  </a:prstGeom>
                  <a:solidFill>
                    <a:srgbClr val="32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5" name="Oval 14">
                    <a:extLst>
                      <a:ext uri="{FF2B5EF4-FFF2-40B4-BE49-F238E27FC236}">
                        <a16:creationId xmlns:a16="http://schemas.microsoft.com/office/drawing/2014/main" id="{AE4CDA44-5F37-2D2E-17AF-4D4A9AD7AF8A}"/>
                      </a:ext>
                    </a:extLst>
                  </p:cNvPr>
                  <p:cNvSpPr>
                    <a:spLocks noChangeAspect="1" noChangeArrowheads="1"/>
                  </p:cNvSpPr>
                  <p:nvPr/>
                </p:nvSpPr>
                <p:spPr bwMode="auto">
                  <a:xfrm>
                    <a:off x="3555" y="45"/>
                    <a:ext cx="390" cy="390"/>
                  </a:xfrm>
                  <a:prstGeom prst="ellipse">
                    <a:avLst/>
                  </a:prstGeom>
                  <a:solidFill>
                    <a:srgbClr val="1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6" name="Oval 15">
                    <a:extLst>
                      <a:ext uri="{FF2B5EF4-FFF2-40B4-BE49-F238E27FC236}">
                        <a16:creationId xmlns:a16="http://schemas.microsoft.com/office/drawing/2014/main" id="{BAAAA815-CC9F-3979-0DC7-F7D48286FF6D}"/>
                      </a:ext>
                    </a:extLst>
                  </p:cNvPr>
                  <p:cNvSpPr>
                    <a:spLocks noChangeAspect="1" noChangeArrowheads="1"/>
                  </p:cNvSpPr>
                  <p:nvPr/>
                </p:nvSpPr>
                <p:spPr bwMode="auto">
                  <a:xfrm>
                    <a:off x="2385" y="45"/>
                    <a:ext cx="390" cy="390"/>
                  </a:xfrm>
                  <a:prstGeom prst="ellipse">
                    <a:avLst/>
                  </a:prstGeom>
                  <a:solidFill>
                    <a:srgbClr val="64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7" name="Oval 16">
                    <a:extLst>
                      <a:ext uri="{FF2B5EF4-FFF2-40B4-BE49-F238E27FC236}">
                        <a16:creationId xmlns:a16="http://schemas.microsoft.com/office/drawing/2014/main" id="{130EE2B9-E196-27CE-CC23-A469D9183422}"/>
                      </a:ext>
                    </a:extLst>
                  </p:cNvPr>
                  <p:cNvSpPr>
                    <a:spLocks noChangeAspect="1" noChangeArrowheads="1"/>
                  </p:cNvSpPr>
                  <p:nvPr/>
                </p:nvSpPr>
                <p:spPr bwMode="auto">
                  <a:xfrm>
                    <a:off x="1995" y="45"/>
                    <a:ext cx="390" cy="390"/>
                  </a:xfrm>
                  <a:prstGeom prst="ellipse">
                    <a:avLst/>
                  </a:prstGeom>
                  <a:solidFill>
                    <a:srgbClr val="7D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8" name="Oval 17">
                    <a:extLst>
                      <a:ext uri="{FF2B5EF4-FFF2-40B4-BE49-F238E27FC236}">
                        <a16:creationId xmlns:a16="http://schemas.microsoft.com/office/drawing/2014/main" id="{16D0972B-8A9D-EC4E-2480-0B10811A05A1}"/>
                      </a:ext>
                    </a:extLst>
                  </p:cNvPr>
                  <p:cNvSpPr>
                    <a:spLocks noChangeAspect="1" noChangeArrowheads="1"/>
                  </p:cNvSpPr>
                  <p:nvPr/>
                </p:nvSpPr>
                <p:spPr bwMode="auto">
                  <a:xfrm>
                    <a:off x="45" y="1995"/>
                    <a:ext cx="390" cy="390"/>
                  </a:xfrm>
                  <a:prstGeom prst="ellipse">
                    <a:avLst/>
                  </a:prstGeom>
                  <a:solidFill>
                    <a:srgbClr val="FA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39" name="Oval 18">
                    <a:extLst>
                      <a:ext uri="{FF2B5EF4-FFF2-40B4-BE49-F238E27FC236}">
                        <a16:creationId xmlns:a16="http://schemas.microsoft.com/office/drawing/2014/main" id="{1E9921D2-0EDD-1B54-7C17-C7B7C0F39C66}"/>
                      </a:ext>
                    </a:extLst>
                  </p:cNvPr>
                  <p:cNvSpPr>
                    <a:spLocks noChangeAspect="1" noChangeArrowheads="1"/>
                  </p:cNvSpPr>
                  <p:nvPr/>
                </p:nvSpPr>
                <p:spPr bwMode="auto">
                  <a:xfrm>
                    <a:off x="45" y="2775"/>
                    <a:ext cx="390" cy="390"/>
                  </a:xfrm>
                  <a:prstGeom prst="ellipse">
                    <a:avLst/>
                  </a:prstGeom>
                  <a:solidFill>
                    <a:srgbClr val="FA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0" name="Oval 19">
                    <a:extLst>
                      <a:ext uri="{FF2B5EF4-FFF2-40B4-BE49-F238E27FC236}">
                        <a16:creationId xmlns:a16="http://schemas.microsoft.com/office/drawing/2014/main" id="{41BB74FC-D3B7-B64C-FB5F-E02852E79AA7}"/>
                      </a:ext>
                    </a:extLst>
                  </p:cNvPr>
                  <p:cNvSpPr>
                    <a:spLocks noChangeAspect="1" noChangeArrowheads="1"/>
                  </p:cNvSpPr>
                  <p:nvPr/>
                </p:nvSpPr>
                <p:spPr bwMode="auto">
                  <a:xfrm>
                    <a:off x="45" y="2385"/>
                    <a:ext cx="390" cy="390"/>
                  </a:xfrm>
                  <a:prstGeom prst="ellipse">
                    <a:avLst/>
                  </a:prstGeom>
                  <a:solidFill>
                    <a:srgbClr val="FA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1" name="Oval 20">
                    <a:extLst>
                      <a:ext uri="{FF2B5EF4-FFF2-40B4-BE49-F238E27FC236}">
                        <a16:creationId xmlns:a16="http://schemas.microsoft.com/office/drawing/2014/main" id="{FC86CB6F-6149-6021-4791-88E3C0780C8E}"/>
                      </a:ext>
                    </a:extLst>
                  </p:cNvPr>
                  <p:cNvSpPr>
                    <a:spLocks noChangeAspect="1" noChangeArrowheads="1"/>
                  </p:cNvSpPr>
                  <p:nvPr/>
                </p:nvSpPr>
                <p:spPr bwMode="auto">
                  <a:xfrm>
                    <a:off x="45" y="3165"/>
                    <a:ext cx="390" cy="390"/>
                  </a:xfrm>
                  <a:prstGeom prst="ellipse">
                    <a:avLst/>
                  </a:prstGeom>
                  <a:solidFill>
                    <a:srgbClr val="FA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2" name="Oval 21">
                    <a:extLst>
                      <a:ext uri="{FF2B5EF4-FFF2-40B4-BE49-F238E27FC236}">
                        <a16:creationId xmlns:a16="http://schemas.microsoft.com/office/drawing/2014/main" id="{2D49A659-99B0-BA1E-30B3-3AC1B5335E2D}"/>
                      </a:ext>
                    </a:extLst>
                  </p:cNvPr>
                  <p:cNvSpPr>
                    <a:spLocks noChangeAspect="1" noChangeArrowheads="1"/>
                  </p:cNvSpPr>
                  <p:nvPr/>
                </p:nvSpPr>
                <p:spPr bwMode="auto">
                  <a:xfrm>
                    <a:off x="45" y="1605"/>
                    <a:ext cx="390" cy="390"/>
                  </a:xfrm>
                  <a:prstGeom prst="ellipse">
                    <a:avLst/>
                  </a:prstGeom>
                  <a:solidFill>
                    <a:srgbClr val="FA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3" name="Oval 22">
                    <a:extLst>
                      <a:ext uri="{FF2B5EF4-FFF2-40B4-BE49-F238E27FC236}">
                        <a16:creationId xmlns:a16="http://schemas.microsoft.com/office/drawing/2014/main" id="{91013683-4BFF-6211-3F62-AE0D0C4158BE}"/>
                      </a:ext>
                    </a:extLst>
                  </p:cNvPr>
                  <p:cNvSpPr>
                    <a:spLocks noChangeAspect="1" noChangeArrowheads="1"/>
                  </p:cNvSpPr>
                  <p:nvPr/>
                </p:nvSpPr>
                <p:spPr bwMode="auto">
                  <a:xfrm>
                    <a:off x="45" y="1215"/>
                    <a:ext cx="390" cy="390"/>
                  </a:xfrm>
                  <a:prstGeom prst="ellipse">
                    <a:avLst/>
                  </a:prstGeom>
                  <a:solidFill>
                    <a:srgbClr val="FA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4" name="Oval 23">
                    <a:extLst>
                      <a:ext uri="{FF2B5EF4-FFF2-40B4-BE49-F238E27FC236}">
                        <a16:creationId xmlns:a16="http://schemas.microsoft.com/office/drawing/2014/main" id="{7A530ECE-71C2-1E7A-FA45-1B62320102EB}"/>
                      </a:ext>
                    </a:extLst>
                  </p:cNvPr>
                  <p:cNvSpPr>
                    <a:spLocks noChangeAspect="1" noChangeArrowheads="1"/>
                  </p:cNvSpPr>
                  <p:nvPr/>
                </p:nvSpPr>
                <p:spPr bwMode="auto">
                  <a:xfrm>
                    <a:off x="45" y="825"/>
                    <a:ext cx="390" cy="390"/>
                  </a:xfrm>
                  <a:prstGeom prst="ellipse">
                    <a:avLst/>
                  </a:prstGeom>
                  <a:solidFill>
                    <a:srgbClr val="FA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5" name="Oval 24">
                    <a:extLst>
                      <a:ext uri="{FF2B5EF4-FFF2-40B4-BE49-F238E27FC236}">
                        <a16:creationId xmlns:a16="http://schemas.microsoft.com/office/drawing/2014/main" id="{D216D47A-C3C9-5115-C100-49ABA070EE8C}"/>
                      </a:ext>
                    </a:extLst>
                  </p:cNvPr>
                  <p:cNvSpPr>
                    <a:spLocks noChangeAspect="1" noChangeArrowheads="1"/>
                  </p:cNvSpPr>
                  <p:nvPr/>
                </p:nvSpPr>
                <p:spPr bwMode="auto">
                  <a:xfrm>
                    <a:off x="42" y="435"/>
                    <a:ext cx="390" cy="390"/>
                  </a:xfrm>
                  <a:prstGeom prst="ellipse">
                    <a:avLst/>
                  </a:prstGeom>
                  <a:solidFill>
                    <a:srgbClr val="FA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6" name="Oval 25">
                    <a:extLst>
                      <a:ext uri="{FF2B5EF4-FFF2-40B4-BE49-F238E27FC236}">
                        <a16:creationId xmlns:a16="http://schemas.microsoft.com/office/drawing/2014/main" id="{258D0C09-AE37-C051-948C-73D6779DAC14}"/>
                      </a:ext>
                    </a:extLst>
                  </p:cNvPr>
                  <p:cNvSpPr>
                    <a:spLocks noChangeAspect="1" noChangeArrowheads="1"/>
                  </p:cNvSpPr>
                  <p:nvPr/>
                </p:nvSpPr>
                <p:spPr bwMode="auto">
                  <a:xfrm>
                    <a:off x="45" y="3555"/>
                    <a:ext cx="390" cy="390"/>
                  </a:xfrm>
                  <a:prstGeom prst="ellipse">
                    <a:avLst/>
                  </a:prstGeom>
                  <a:solidFill>
                    <a:srgbClr val="FA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7" name="Oval 26">
                    <a:extLst>
                      <a:ext uri="{FF2B5EF4-FFF2-40B4-BE49-F238E27FC236}">
                        <a16:creationId xmlns:a16="http://schemas.microsoft.com/office/drawing/2014/main" id="{0B140962-7B5D-255E-A797-3F5A051DF0D8}"/>
                      </a:ext>
                    </a:extLst>
                  </p:cNvPr>
                  <p:cNvSpPr>
                    <a:spLocks noChangeAspect="1" noChangeArrowheads="1"/>
                  </p:cNvSpPr>
                  <p:nvPr/>
                </p:nvSpPr>
                <p:spPr bwMode="auto">
                  <a:xfrm>
                    <a:off x="435" y="435"/>
                    <a:ext cx="390" cy="390"/>
                  </a:xfrm>
                  <a:prstGeom prst="ellipse">
                    <a:avLst/>
                  </a:prstGeom>
                  <a:solidFill>
                    <a:srgbClr val="E1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8" name="Oval 27">
                    <a:extLst>
                      <a:ext uri="{FF2B5EF4-FFF2-40B4-BE49-F238E27FC236}">
                        <a16:creationId xmlns:a16="http://schemas.microsoft.com/office/drawing/2014/main" id="{60C86C44-AFCA-9C42-5A8A-7B6413D56135}"/>
                      </a:ext>
                    </a:extLst>
                  </p:cNvPr>
                  <p:cNvSpPr>
                    <a:spLocks noChangeAspect="1" noChangeArrowheads="1"/>
                  </p:cNvSpPr>
                  <p:nvPr/>
                </p:nvSpPr>
                <p:spPr bwMode="auto">
                  <a:xfrm>
                    <a:off x="825" y="435"/>
                    <a:ext cx="390" cy="390"/>
                  </a:xfrm>
                  <a:prstGeom prst="ellipse">
                    <a:avLst/>
                  </a:prstGeom>
                  <a:solidFill>
                    <a:srgbClr val="C8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49" name="Oval 28">
                    <a:extLst>
                      <a:ext uri="{FF2B5EF4-FFF2-40B4-BE49-F238E27FC236}">
                        <a16:creationId xmlns:a16="http://schemas.microsoft.com/office/drawing/2014/main" id="{27E051EF-310B-584C-B008-81EC25EB7F12}"/>
                      </a:ext>
                    </a:extLst>
                  </p:cNvPr>
                  <p:cNvSpPr>
                    <a:spLocks noChangeAspect="1" noChangeArrowheads="1"/>
                  </p:cNvSpPr>
                  <p:nvPr/>
                </p:nvSpPr>
                <p:spPr bwMode="auto">
                  <a:xfrm>
                    <a:off x="1215" y="435"/>
                    <a:ext cx="390" cy="390"/>
                  </a:xfrm>
                  <a:prstGeom prst="ellipse">
                    <a:avLst/>
                  </a:prstGeom>
                  <a:solidFill>
                    <a:srgbClr val="AF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0" name="Oval 29">
                    <a:extLst>
                      <a:ext uri="{FF2B5EF4-FFF2-40B4-BE49-F238E27FC236}">
                        <a16:creationId xmlns:a16="http://schemas.microsoft.com/office/drawing/2014/main" id="{F4FDD749-392A-8B5D-0CBB-6A7AC7979051}"/>
                      </a:ext>
                    </a:extLst>
                  </p:cNvPr>
                  <p:cNvSpPr>
                    <a:spLocks noChangeAspect="1" noChangeArrowheads="1"/>
                  </p:cNvSpPr>
                  <p:nvPr/>
                </p:nvSpPr>
                <p:spPr bwMode="auto">
                  <a:xfrm>
                    <a:off x="1605" y="435"/>
                    <a:ext cx="390" cy="390"/>
                  </a:xfrm>
                  <a:prstGeom prst="ellipse">
                    <a:avLst/>
                  </a:prstGeom>
                  <a:solidFill>
                    <a:srgbClr val="96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1" name="Oval 30">
                    <a:extLst>
                      <a:ext uri="{FF2B5EF4-FFF2-40B4-BE49-F238E27FC236}">
                        <a16:creationId xmlns:a16="http://schemas.microsoft.com/office/drawing/2014/main" id="{A4081EF1-7392-C943-5714-2324077E501F}"/>
                      </a:ext>
                    </a:extLst>
                  </p:cNvPr>
                  <p:cNvSpPr>
                    <a:spLocks noChangeAspect="1" noChangeArrowheads="1"/>
                  </p:cNvSpPr>
                  <p:nvPr/>
                </p:nvSpPr>
                <p:spPr bwMode="auto">
                  <a:xfrm>
                    <a:off x="1995" y="435"/>
                    <a:ext cx="390" cy="390"/>
                  </a:xfrm>
                  <a:prstGeom prst="ellipse">
                    <a:avLst/>
                  </a:prstGeom>
                  <a:solidFill>
                    <a:srgbClr val="7D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2" name="Oval 31">
                    <a:extLst>
                      <a:ext uri="{FF2B5EF4-FFF2-40B4-BE49-F238E27FC236}">
                        <a16:creationId xmlns:a16="http://schemas.microsoft.com/office/drawing/2014/main" id="{5394B6EA-3AD2-9061-CDF8-9A750B792FBF}"/>
                      </a:ext>
                    </a:extLst>
                  </p:cNvPr>
                  <p:cNvSpPr>
                    <a:spLocks noChangeAspect="1" noChangeArrowheads="1"/>
                  </p:cNvSpPr>
                  <p:nvPr/>
                </p:nvSpPr>
                <p:spPr bwMode="auto">
                  <a:xfrm>
                    <a:off x="2385" y="435"/>
                    <a:ext cx="390" cy="390"/>
                  </a:xfrm>
                  <a:prstGeom prst="ellipse">
                    <a:avLst/>
                  </a:prstGeom>
                  <a:solidFill>
                    <a:srgbClr val="64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3" name="Oval 32">
                    <a:extLst>
                      <a:ext uri="{FF2B5EF4-FFF2-40B4-BE49-F238E27FC236}">
                        <a16:creationId xmlns:a16="http://schemas.microsoft.com/office/drawing/2014/main" id="{A1B83E63-2D53-8A20-445B-156EB312358D}"/>
                      </a:ext>
                    </a:extLst>
                  </p:cNvPr>
                  <p:cNvSpPr>
                    <a:spLocks noChangeAspect="1" noChangeArrowheads="1"/>
                  </p:cNvSpPr>
                  <p:nvPr/>
                </p:nvSpPr>
                <p:spPr bwMode="auto">
                  <a:xfrm>
                    <a:off x="2775" y="435"/>
                    <a:ext cx="390" cy="390"/>
                  </a:xfrm>
                  <a:prstGeom prst="ellipse">
                    <a:avLst/>
                  </a:prstGeom>
                  <a:solidFill>
                    <a:srgbClr val="4B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4" name="Oval 33">
                    <a:extLst>
                      <a:ext uri="{FF2B5EF4-FFF2-40B4-BE49-F238E27FC236}">
                        <a16:creationId xmlns:a16="http://schemas.microsoft.com/office/drawing/2014/main" id="{2671D27C-0A44-6F90-FB7B-828D81A9FAC6}"/>
                      </a:ext>
                    </a:extLst>
                  </p:cNvPr>
                  <p:cNvSpPr>
                    <a:spLocks noChangeAspect="1" noChangeArrowheads="1"/>
                  </p:cNvSpPr>
                  <p:nvPr/>
                </p:nvSpPr>
                <p:spPr bwMode="auto">
                  <a:xfrm>
                    <a:off x="3555" y="435"/>
                    <a:ext cx="390" cy="390"/>
                  </a:xfrm>
                  <a:prstGeom prst="ellipse">
                    <a:avLst/>
                  </a:prstGeom>
                  <a:solidFill>
                    <a:srgbClr val="19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5" name="Oval 34">
                    <a:extLst>
                      <a:ext uri="{FF2B5EF4-FFF2-40B4-BE49-F238E27FC236}">
                        <a16:creationId xmlns:a16="http://schemas.microsoft.com/office/drawing/2014/main" id="{D567F743-4A0B-5778-3EE7-1C26F14B3214}"/>
                      </a:ext>
                    </a:extLst>
                  </p:cNvPr>
                  <p:cNvSpPr>
                    <a:spLocks noChangeAspect="1" noChangeArrowheads="1"/>
                  </p:cNvSpPr>
                  <p:nvPr/>
                </p:nvSpPr>
                <p:spPr bwMode="auto">
                  <a:xfrm>
                    <a:off x="3165" y="435"/>
                    <a:ext cx="390" cy="390"/>
                  </a:xfrm>
                  <a:prstGeom prst="ellipse">
                    <a:avLst/>
                  </a:prstGeom>
                  <a:solidFill>
                    <a:srgbClr val="32001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6" name="Oval 35">
                    <a:extLst>
                      <a:ext uri="{FF2B5EF4-FFF2-40B4-BE49-F238E27FC236}">
                        <a16:creationId xmlns:a16="http://schemas.microsoft.com/office/drawing/2014/main" id="{76B49E73-71C3-036F-FD8A-F8D7D9A1FE42}"/>
                      </a:ext>
                    </a:extLst>
                  </p:cNvPr>
                  <p:cNvSpPr>
                    <a:spLocks noChangeAspect="1" noChangeArrowheads="1"/>
                  </p:cNvSpPr>
                  <p:nvPr/>
                </p:nvSpPr>
                <p:spPr bwMode="auto">
                  <a:xfrm>
                    <a:off x="2775" y="825"/>
                    <a:ext cx="390" cy="390"/>
                  </a:xfrm>
                  <a:prstGeom prst="ellipse">
                    <a:avLst/>
                  </a:prstGeom>
                  <a:solidFill>
                    <a:srgbClr val="4B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7" name="Oval 36">
                    <a:extLst>
                      <a:ext uri="{FF2B5EF4-FFF2-40B4-BE49-F238E27FC236}">
                        <a16:creationId xmlns:a16="http://schemas.microsoft.com/office/drawing/2014/main" id="{C166581B-379A-7FD5-A2F8-A2A4B55CDFAC}"/>
                      </a:ext>
                    </a:extLst>
                  </p:cNvPr>
                  <p:cNvSpPr>
                    <a:spLocks noChangeAspect="1" noChangeArrowheads="1"/>
                  </p:cNvSpPr>
                  <p:nvPr/>
                </p:nvSpPr>
                <p:spPr bwMode="auto">
                  <a:xfrm>
                    <a:off x="3165" y="825"/>
                    <a:ext cx="390" cy="390"/>
                  </a:xfrm>
                  <a:prstGeom prst="ellipse">
                    <a:avLst/>
                  </a:prstGeom>
                  <a:solidFill>
                    <a:srgbClr val="32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8" name="Oval 37">
                    <a:extLst>
                      <a:ext uri="{FF2B5EF4-FFF2-40B4-BE49-F238E27FC236}">
                        <a16:creationId xmlns:a16="http://schemas.microsoft.com/office/drawing/2014/main" id="{7F454A5D-1E39-F1DE-DF2C-6197F9A86C2A}"/>
                      </a:ext>
                    </a:extLst>
                  </p:cNvPr>
                  <p:cNvSpPr>
                    <a:spLocks noChangeAspect="1" noChangeArrowheads="1"/>
                  </p:cNvSpPr>
                  <p:nvPr/>
                </p:nvSpPr>
                <p:spPr bwMode="auto">
                  <a:xfrm>
                    <a:off x="432" y="825"/>
                    <a:ext cx="390" cy="390"/>
                  </a:xfrm>
                  <a:prstGeom prst="ellipse">
                    <a:avLst/>
                  </a:prstGeom>
                  <a:solidFill>
                    <a:srgbClr val="E1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59" name="Oval 38">
                    <a:extLst>
                      <a:ext uri="{FF2B5EF4-FFF2-40B4-BE49-F238E27FC236}">
                        <a16:creationId xmlns:a16="http://schemas.microsoft.com/office/drawing/2014/main" id="{2AA5F175-F18A-5275-924D-A3BBE30EDA31}"/>
                      </a:ext>
                    </a:extLst>
                  </p:cNvPr>
                  <p:cNvSpPr>
                    <a:spLocks noChangeAspect="1" noChangeArrowheads="1"/>
                  </p:cNvSpPr>
                  <p:nvPr/>
                </p:nvSpPr>
                <p:spPr bwMode="auto">
                  <a:xfrm>
                    <a:off x="825" y="825"/>
                    <a:ext cx="390" cy="390"/>
                  </a:xfrm>
                  <a:prstGeom prst="ellipse">
                    <a:avLst/>
                  </a:prstGeom>
                  <a:solidFill>
                    <a:srgbClr val="C8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0" name="Oval 39">
                    <a:extLst>
                      <a:ext uri="{FF2B5EF4-FFF2-40B4-BE49-F238E27FC236}">
                        <a16:creationId xmlns:a16="http://schemas.microsoft.com/office/drawing/2014/main" id="{43468376-7B1C-3B12-2BB5-C86D4A64FDAE}"/>
                      </a:ext>
                    </a:extLst>
                  </p:cNvPr>
                  <p:cNvSpPr>
                    <a:spLocks noChangeAspect="1" noChangeArrowheads="1"/>
                  </p:cNvSpPr>
                  <p:nvPr/>
                </p:nvSpPr>
                <p:spPr bwMode="auto">
                  <a:xfrm>
                    <a:off x="1215" y="825"/>
                    <a:ext cx="390" cy="390"/>
                  </a:xfrm>
                  <a:prstGeom prst="ellipse">
                    <a:avLst/>
                  </a:prstGeom>
                  <a:solidFill>
                    <a:srgbClr val="AF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1" name="Oval 40">
                    <a:extLst>
                      <a:ext uri="{FF2B5EF4-FFF2-40B4-BE49-F238E27FC236}">
                        <a16:creationId xmlns:a16="http://schemas.microsoft.com/office/drawing/2014/main" id="{543B71FE-C1EA-1C4D-6431-5AD1B7551D2E}"/>
                      </a:ext>
                    </a:extLst>
                  </p:cNvPr>
                  <p:cNvSpPr>
                    <a:spLocks noChangeAspect="1" noChangeArrowheads="1"/>
                  </p:cNvSpPr>
                  <p:nvPr/>
                </p:nvSpPr>
                <p:spPr bwMode="auto">
                  <a:xfrm>
                    <a:off x="1995" y="825"/>
                    <a:ext cx="390" cy="390"/>
                  </a:xfrm>
                  <a:prstGeom prst="ellipse">
                    <a:avLst/>
                  </a:prstGeom>
                  <a:solidFill>
                    <a:srgbClr val="7D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2" name="Oval 41">
                    <a:extLst>
                      <a:ext uri="{FF2B5EF4-FFF2-40B4-BE49-F238E27FC236}">
                        <a16:creationId xmlns:a16="http://schemas.microsoft.com/office/drawing/2014/main" id="{2F03EA52-474A-162F-5020-C877E0A1C6A3}"/>
                      </a:ext>
                    </a:extLst>
                  </p:cNvPr>
                  <p:cNvSpPr>
                    <a:spLocks noChangeAspect="1" noChangeArrowheads="1"/>
                  </p:cNvSpPr>
                  <p:nvPr/>
                </p:nvSpPr>
                <p:spPr bwMode="auto">
                  <a:xfrm>
                    <a:off x="1605" y="825"/>
                    <a:ext cx="390" cy="390"/>
                  </a:xfrm>
                  <a:prstGeom prst="ellipse">
                    <a:avLst/>
                  </a:prstGeom>
                  <a:solidFill>
                    <a:srgbClr val="96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3" name="Oval 42">
                    <a:extLst>
                      <a:ext uri="{FF2B5EF4-FFF2-40B4-BE49-F238E27FC236}">
                        <a16:creationId xmlns:a16="http://schemas.microsoft.com/office/drawing/2014/main" id="{CEEE8B59-92EE-CB6F-BC5E-3CA3931DD9A8}"/>
                      </a:ext>
                    </a:extLst>
                  </p:cNvPr>
                  <p:cNvSpPr>
                    <a:spLocks noChangeAspect="1" noChangeArrowheads="1"/>
                  </p:cNvSpPr>
                  <p:nvPr/>
                </p:nvSpPr>
                <p:spPr bwMode="auto">
                  <a:xfrm>
                    <a:off x="2385" y="825"/>
                    <a:ext cx="390" cy="390"/>
                  </a:xfrm>
                  <a:prstGeom prst="ellipse">
                    <a:avLst/>
                  </a:prstGeom>
                  <a:solidFill>
                    <a:srgbClr val="64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4" name="Oval 43">
                    <a:extLst>
                      <a:ext uri="{FF2B5EF4-FFF2-40B4-BE49-F238E27FC236}">
                        <a16:creationId xmlns:a16="http://schemas.microsoft.com/office/drawing/2014/main" id="{C78F3AFE-282C-B1F5-8EF1-C8762EA16286}"/>
                      </a:ext>
                    </a:extLst>
                  </p:cNvPr>
                  <p:cNvSpPr>
                    <a:spLocks noChangeAspect="1" noChangeArrowheads="1"/>
                  </p:cNvSpPr>
                  <p:nvPr/>
                </p:nvSpPr>
                <p:spPr bwMode="auto">
                  <a:xfrm>
                    <a:off x="3555" y="825"/>
                    <a:ext cx="390" cy="390"/>
                  </a:xfrm>
                  <a:prstGeom prst="ellipse">
                    <a:avLst/>
                  </a:prstGeom>
                  <a:solidFill>
                    <a:srgbClr val="1900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5" name="Oval 44">
                    <a:extLst>
                      <a:ext uri="{FF2B5EF4-FFF2-40B4-BE49-F238E27FC236}">
                        <a16:creationId xmlns:a16="http://schemas.microsoft.com/office/drawing/2014/main" id="{8D06DB69-623B-E9B4-7CC9-DE010AD5618D}"/>
                      </a:ext>
                    </a:extLst>
                  </p:cNvPr>
                  <p:cNvSpPr>
                    <a:spLocks noChangeAspect="1" noChangeArrowheads="1"/>
                  </p:cNvSpPr>
                  <p:nvPr/>
                </p:nvSpPr>
                <p:spPr bwMode="auto">
                  <a:xfrm>
                    <a:off x="3555" y="1215"/>
                    <a:ext cx="390" cy="390"/>
                  </a:xfrm>
                  <a:prstGeom prst="ellipse">
                    <a:avLst/>
                  </a:prstGeom>
                  <a:solidFill>
                    <a:srgbClr val="19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6" name="Oval 45">
                    <a:extLst>
                      <a:ext uri="{FF2B5EF4-FFF2-40B4-BE49-F238E27FC236}">
                        <a16:creationId xmlns:a16="http://schemas.microsoft.com/office/drawing/2014/main" id="{3482A4E7-4E08-7D2E-0549-33FAC8E912DF}"/>
                      </a:ext>
                    </a:extLst>
                  </p:cNvPr>
                  <p:cNvSpPr>
                    <a:spLocks noChangeAspect="1" noChangeArrowheads="1"/>
                  </p:cNvSpPr>
                  <p:nvPr/>
                </p:nvSpPr>
                <p:spPr bwMode="auto">
                  <a:xfrm>
                    <a:off x="3165" y="1215"/>
                    <a:ext cx="390" cy="390"/>
                  </a:xfrm>
                  <a:prstGeom prst="ellipse">
                    <a:avLst/>
                  </a:prstGeom>
                  <a:solidFill>
                    <a:srgbClr val="32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7" name="Oval 46">
                    <a:extLst>
                      <a:ext uri="{FF2B5EF4-FFF2-40B4-BE49-F238E27FC236}">
                        <a16:creationId xmlns:a16="http://schemas.microsoft.com/office/drawing/2014/main" id="{12467F08-90E1-1D2E-E651-89580BF8F204}"/>
                      </a:ext>
                    </a:extLst>
                  </p:cNvPr>
                  <p:cNvSpPr>
                    <a:spLocks noChangeAspect="1" noChangeArrowheads="1"/>
                  </p:cNvSpPr>
                  <p:nvPr/>
                </p:nvSpPr>
                <p:spPr bwMode="auto">
                  <a:xfrm>
                    <a:off x="2775" y="1215"/>
                    <a:ext cx="390" cy="390"/>
                  </a:xfrm>
                  <a:prstGeom prst="ellipse">
                    <a:avLst/>
                  </a:prstGeom>
                  <a:solidFill>
                    <a:srgbClr val="4B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8" name="Oval 47">
                    <a:extLst>
                      <a:ext uri="{FF2B5EF4-FFF2-40B4-BE49-F238E27FC236}">
                        <a16:creationId xmlns:a16="http://schemas.microsoft.com/office/drawing/2014/main" id="{2FD4E061-B177-4DB9-8200-CE4C81603F2A}"/>
                      </a:ext>
                    </a:extLst>
                  </p:cNvPr>
                  <p:cNvSpPr>
                    <a:spLocks noChangeAspect="1" noChangeArrowheads="1"/>
                  </p:cNvSpPr>
                  <p:nvPr/>
                </p:nvSpPr>
                <p:spPr bwMode="auto">
                  <a:xfrm>
                    <a:off x="435" y="1215"/>
                    <a:ext cx="390" cy="390"/>
                  </a:xfrm>
                  <a:prstGeom prst="ellipse">
                    <a:avLst/>
                  </a:prstGeom>
                  <a:solidFill>
                    <a:srgbClr val="E1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69" name="Oval 48">
                    <a:extLst>
                      <a:ext uri="{FF2B5EF4-FFF2-40B4-BE49-F238E27FC236}">
                        <a16:creationId xmlns:a16="http://schemas.microsoft.com/office/drawing/2014/main" id="{79A7DA3E-2E1E-5D7E-CAF2-83F30683B139}"/>
                      </a:ext>
                    </a:extLst>
                  </p:cNvPr>
                  <p:cNvSpPr>
                    <a:spLocks noChangeAspect="1" noChangeArrowheads="1"/>
                  </p:cNvSpPr>
                  <p:nvPr/>
                </p:nvSpPr>
                <p:spPr bwMode="auto">
                  <a:xfrm>
                    <a:off x="825" y="1215"/>
                    <a:ext cx="390" cy="390"/>
                  </a:xfrm>
                  <a:prstGeom prst="ellipse">
                    <a:avLst/>
                  </a:prstGeom>
                  <a:solidFill>
                    <a:srgbClr val="C8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0" name="Oval 49">
                    <a:extLst>
                      <a:ext uri="{FF2B5EF4-FFF2-40B4-BE49-F238E27FC236}">
                        <a16:creationId xmlns:a16="http://schemas.microsoft.com/office/drawing/2014/main" id="{8DDADC65-6B32-AFE7-97DE-45F3AA6F6E29}"/>
                      </a:ext>
                    </a:extLst>
                  </p:cNvPr>
                  <p:cNvSpPr>
                    <a:spLocks noChangeAspect="1" noChangeArrowheads="1"/>
                  </p:cNvSpPr>
                  <p:nvPr/>
                </p:nvSpPr>
                <p:spPr bwMode="auto">
                  <a:xfrm>
                    <a:off x="2385" y="1215"/>
                    <a:ext cx="390" cy="390"/>
                  </a:xfrm>
                  <a:prstGeom prst="ellipse">
                    <a:avLst/>
                  </a:prstGeom>
                  <a:solidFill>
                    <a:srgbClr val="64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1" name="Oval 50">
                    <a:extLst>
                      <a:ext uri="{FF2B5EF4-FFF2-40B4-BE49-F238E27FC236}">
                        <a16:creationId xmlns:a16="http://schemas.microsoft.com/office/drawing/2014/main" id="{4741045C-9F19-C167-56E6-8685DCEA20A2}"/>
                      </a:ext>
                    </a:extLst>
                  </p:cNvPr>
                  <p:cNvSpPr>
                    <a:spLocks noChangeAspect="1" noChangeArrowheads="1"/>
                  </p:cNvSpPr>
                  <p:nvPr/>
                </p:nvSpPr>
                <p:spPr bwMode="auto">
                  <a:xfrm>
                    <a:off x="1995" y="1215"/>
                    <a:ext cx="390" cy="390"/>
                  </a:xfrm>
                  <a:prstGeom prst="ellipse">
                    <a:avLst/>
                  </a:prstGeom>
                  <a:solidFill>
                    <a:srgbClr val="7D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2" name="Oval 51">
                    <a:extLst>
                      <a:ext uri="{FF2B5EF4-FFF2-40B4-BE49-F238E27FC236}">
                        <a16:creationId xmlns:a16="http://schemas.microsoft.com/office/drawing/2014/main" id="{F19B116B-8974-2AF2-1445-6D5FEA27047C}"/>
                      </a:ext>
                    </a:extLst>
                  </p:cNvPr>
                  <p:cNvSpPr>
                    <a:spLocks noChangeAspect="1" noChangeArrowheads="1"/>
                  </p:cNvSpPr>
                  <p:nvPr/>
                </p:nvSpPr>
                <p:spPr bwMode="auto">
                  <a:xfrm>
                    <a:off x="1605" y="1215"/>
                    <a:ext cx="390" cy="390"/>
                  </a:xfrm>
                  <a:prstGeom prst="ellipse">
                    <a:avLst/>
                  </a:prstGeom>
                  <a:solidFill>
                    <a:srgbClr val="96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3" name="Oval 52">
                    <a:extLst>
                      <a:ext uri="{FF2B5EF4-FFF2-40B4-BE49-F238E27FC236}">
                        <a16:creationId xmlns:a16="http://schemas.microsoft.com/office/drawing/2014/main" id="{3C846A39-CF92-06DE-5E85-17ED356B886D}"/>
                      </a:ext>
                    </a:extLst>
                  </p:cNvPr>
                  <p:cNvSpPr>
                    <a:spLocks noChangeAspect="1" noChangeArrowheads="1"/>
                  </p:cNvSpPr>
                  <p:nvPr/>
                </p:nvSpPr>
                <p:spPr bwMode="auto">
                  <a:xfrm>
                    <a:off x="1215" y="1215"/>
                    <a:ext cx="390" cy="390"/>
                  </a:xfrm>
                  <a:prstGeom prst="ellipse">
                    <a:avLst/>
                  </a:prstGeom>
                  <a:solidFill>
                    <a:srgbClr val="AF00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4" name="Oval 53">
                    <a:extLst>
                      <a:ext uri="{FF2B5EF4-FFF2-40B4-BE49-F238E27FC236}">
                        <a16:creationId xmlns:a16="http://schemas.microsoft.com/office/drawing/2014/main" id="{1DB5B338-2208-9BB6-DF3C-D3251F0D9789}"/>
                      </a:ext>
                    </a:extLst>
                  </p:cNvPr>
                  <p:cNvSpPr>
                    <a:spLocks noChangeAspect="1" noChangeArrowheads="1"/>
                  </p:cNvSpPr>
                  <p:nvPr/>
                </p:nvSpPr>
                <p:spPr bwMode="auto">
                  <a:xfrm>
                    <a:off x="3165" y="1605"/>
                    <a:ext cx="390" cy="390"/>
                  </a:xfrm>
                  <a:prstGeom prst="ellipse">
                    <a:avLst/>
                  </a:prstGeom>
                  <a:solidFill>
                    <a:srgbClr val="4B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5" name="Oval 54">
                    <a:extLst>
                      <a:ext uri="{FF2B5EF4-FFF2-40B4-BE49-F238E27FC236}">
                        <a16:creationId xmlns:a16="http://schemas.microsoft.com/office/drawing/2014/main" id="{43223279-B874-D6E3-119E-9DBE809EE0A6}"/>
                      </a:ext>
                    </a:extLst>
                  </p:cNvPr>
                  <p:cNvSpPr>
                    <a:spLocks noChangeAspect="1" noChangeArrowheads="1"/>
                  </p:cNvSpPr>
                  <p:nvPr/>
                </p:nvSpPr>
                <p:spPr bwMode="auto">
                  <a:xfrm>
                    <a:off x="2775" y="1605"/>
                    <a:ext cx="390" cy="390"/>
                  </a:xfrm>
                  <a:prstGeom prst="ellipse">
                    <a:avLst/>
                  </a:prstGeom>
                  <a:solidFill>
                    <a:srgbClr val="4B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6" name="Oval 55">
                    <a:extLst>
                      <a:ext uri="{FF2B5EF4-FFF2-40B4-BE49-F238E27FC236}">
                        <a16:creationId xmlns:a16="http://schemas.microsoft.com/office/drawing/2014/main" id="{64AA0393-FA0A-4C1B-2BDC-B9B39ED2FFB8}"/>
                      </a:ext>
                    </a:extLst>
                  </p:cNvPr>
                  <p:cNvSpPr>
                    <a:spLocks noChangeAspect="1" noChangeArrowheads="1"/>
                  </p:cNvSpPr>
                  <p:nvPr/>
                </p:nvSpPr>
                <p:spPr bwMode="auto">
                  <a:xfrm>
                    <a:off x="3555" y="1605"/>
                    <a:ext cx="390" cy="390"/>
                  </a:xfrm>
                  <a:prstGeom prst="ellipse">
                    <a:avLst/>
                  </a:prstGeom>
                  <a:solidFill>
                    <a:srgbClr val="19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7" name="Oval 56">
                    <a:extLst>
                      <a:ext uri="{FF2B5EF4-FFF2-40B4-BE49-F238E27FC236}">
                        <a16:creationId xmlns:a16="http://schemas.microsoft.com/office/drawing/2014/main" id="{9C0AF7B7-8F44-FBEA-43E8-52AAAA61D73E}"/>
                      </a:ext>
                    </a:extLst>
                  </p:cNvPr>
                  <p:cNvSpPr>
                    <a:spLocks noChangeAspect="1" noChangeArrowheads="1"/>
                  </p:cNvSpPr>
                  <p:nvPr/>
                </p:nvSpPr>
                <p:spPr bwMode="auto">
                  <a:xfrm>
                    <a:off x="435" y="1605"/>
                    <a:ext cx="390" cy="390"/>
                  </a:xfrm>
                  <a:prstGeom prst="ellipse">
                    <a:avLst/>
                  </a:prstGeom>
                  <a:solidFill>
                    <a:srgbClr val="E1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8" name="Oval 57">
                    <a:extLst>
                      <a:ext uri="{FF2B5EF4-FFF2-40B4-BE49-F238E27FC236}">
                        <a16:creationId xmlns:a16="http://schemas.microsoft.com/office/drawing/2014/main" id="{E7984F2C-26F0-F610-6AF8-68F85B47CEE2}"/>
                      </a:ext>
                    </a:extLst>
                  </p:cNvPr>
                  <p:cNvSpPr>
                    <a:spLocks noChangeAspect="1" noChangeArrowheads="1"/>
                  </p:cNvSpPr>
                  <p:nvPr/>
                </p:nvSpPr>
                <p:spPr bwMode="auto">
                  <a:xfrm>
                    <a:off x="825" y="1605"/>
                    <a:ext cx="390" cy="390"/>
                  </a:xfrm>
                  <a:prstGeom prst="ellipse">
                    <a:avLst/>
                  </a:prstGeom>
                  <a:solidFill>
                    <a:srgbClr val="C8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79" name="Oval 58">
                    <a:extLst>
                      <a:ext uri="{FF2B5EF4-FFF2-40B4-BE49-F238E27FC236}">
                        <a16:creationId xmlns:a16="http://schemas.microsoft.com/office/drawing/2014/main" id="{72F9CF0A-F53B-8193-31C3-A496C8EAED23}"/>
                      </a:ext>
                    </a:extLst>
                  </p:cNvPr>
                  <p:cNvSpPr>
                    <a:spLocks noChangeAspect="1" noChangeArrowheads="1"/>
                  </p:cNvSpPr>
                  <p:nvPr/>
                </p:nvSpPr>
                <p:spPr bwMode="auto">
                  <a:xfrm>
                    <a:off x="1215" y="1605"/>
                    <a:ext cx="390" cy="390"/>
                  </a:xfrm>
                  <a:prstGeom prst="ellipse">
                    <a:avLst/>
                  </a:prstGeom>
                  <a:solidFill>
                    <a:srgbClr val="AF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0" name="Oval 59">
                    <a:extLst>
                      <a:ext uri="{FF2B5EF4-FFF2-40B4-BE49-F238E27FC236}">
                        <a16:creationId xmlns:a16="http://schemas.microsoft.com/office/drawing/2014/main" id="{5D3756AA-7753-6BF0-417B-4D3C2691CEBE}"/>
                      </a:ext>
                    </a:extLst>
                  </p:cNvPr>
                  <p:cNvSpPr>
                    <a:spLocks noChangeAspect="1" noChangeArrowheads="1"/>
                  </p:cNvSpPr>
                  <p:nvPr/>
                </p:nvSpPr>
                <p:spPr bwMode="auto">
                  <a:xfrm>
                    <a:off x="2385" y="1605"/>
                    <a:ext cx="390" cy="390"/>
                  </a:xfrm>
                  <a:prstGeom prst="ellipse">
                    <a:avLst/>
                  </a:prstGeom>
                  <a:solidFill>
                    <a:srgbClr val="64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1" name="Oval 60">
                    <a:extLst>
                      <a:ext uri="{FF2B5EF4-FFF2-40B4-BE49-F238E27FC236}">
                        <a16:creationId xmlns:a16="http://schemas.microsoft.com/office/drawing/2014/main" id="{3921E2D1-5E60-7F8E-A389-7DF974B80FE4}"/>
                      </a:ext>
                    </a:extLst>
                  </p:cNvPr>
                  <p:cNvSpPr>
                    <a:spLocks noChangeAspect="1" noChangeArrowheads="1"/>
                  </p:cNvSpPr>
                  <p:nvPr/>
                </p:nvSpPr>
                <p:spPr bwMode="auto">
                  <a:xfrm>
                    <a:off x="1995" y="1605"/>
                    <a:ext cx="390" cy="390"/>
                  </a:xfrm>
                  <a:prstGeom prst="ellipse">
                    <a:avLst/>
                  </a:prstGeom>
                  <a:solidFill>
                    <a:srgbClr val="7D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2" name="Oval 61">
                    <a:extLst>
                      <a:ext uri="{FF2B5EF4-FFF2-40B4-BE49-F238E27FC236}">
                        <a16:creationId xmlns:a16="http://schemas.microsoft.com/office/drawing/2014/main" id="{B6BFDBF3-D07F-211B-6CBB-679D467FB13F}"/>
                      </a:ext>
                    </a:extLst>
                  </p:cNvPr>
                  <p:cNvSpPr>
                    <a:spLocks noChangeAspect="1" noChangeArrowheads="1"/>
                  </p:cNvSpPr>
                  <p:nvPr/>
                </p:nvSpPr>
                <p:spPr bwMode="auto">
                  <a:xfrm>
                    <a:off x="1605" y="1605"/>
                    <a:ext cx="390" cy="390"/>
                  </a:xfrm>
                  <a:prstGeom prst="ellipse">
                    <a:avLst/>
                  </a:prstGeom>
                  <a:solidFill>
                    <a:srgbClr val="96006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3" name="Oval 62">
                    <a:extLst>
                      <a:ext uri="{FF2B5EF4-FFF2-40B4-BE49-F238E27FC236}">
                        <a16:creationId xmlns:a16="http://schemas.microsoft.com/office/drawing/2014/main" id="{A92CE0EE-CA87-6999-6DD3-B0927E7BEBD2}"/>
                      </a:ext>
                    </a:extLst>
                  </p:cNvPr>
                  <p:cNvSpPr>
                    <a:spLocks noChangeAspect="1" noChangeArrowheads="1"/>
                  </p:cNvSpPr>
                  <p:nvPr/>
                </p:nvSpPr>
                <p:spPr bwMode="auto">
                  <a:xfrm>
                    <a:off x="1995" y="1995"/>
                    <a:ext cx="390" cy="390"/>
                  </a:xfrm>
                  <a:prstGeom prst="ellipse">
                    <a:avLst/>
                  </a:prstGeom>
                  <a:solidFill>
                    <a:srgbClr val="7D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4" name="Oval 63">
                    <a:extLst>
                      <a:ext uri="{FF2B5EF4-FFF2-40B4-BE49-F238E27FC236}">
                        <a16:creationId xmlns:a16="http://schemas.microsoft.com/office/drawing/2014/main" id="{D0F8D67A-2F3B-309F-E22E-4C56640EFA79}"/>
                      </a:ext>
                    </a:extLst>
                  </p:cNvPr>
                  <p:cNvSpPr>
                    <a:spLocks noChangeAspect="1" noChangeArrowheads="1"/>
                  </p:cNvSpPr>
                  <p:nvPr/>
                </p:nvSpPr>
                <p:spPr bwMode="auto">
                  <a:xfrm>
                    <a:off x="1605" y="1995"/>
                    <a:ext cx="390" cy="390"/>
                  </a:xfrm>
                  <a:prstGeom prst="ellipse">
                    <a:avLst/>
                  </a:prstGeom>
                  <a:solidFill>
                    <a:srgbClr val="96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5" name="Oval 64">
                    <a:extLst>
                      <a:ext uri="{FF2B5EF4-FFF2-40B4-BE49-F238E27FC236}">
                        <a16:creationId xmlns:a16="http://schemas.microsoft.com/office/drawing/2014/main" id="{72077B50-3656-5C96-E355-663A168014F5}"/>
                      </a:ext>
                    </a:extLst>
                  </p:cNvPr>
                  <p:cNvSpPr>
                    <a:spLocks noChangeAspect="1" noChangeArrowheads="1"/>
                  </p:cNvSpPr>
                  <p:nvPr/>
                </p:nvSpPr>
                <p:spPr bwMode="auto">
                  <a:xfrm>
                    <a:off x="435" y="1995"/>
                    <a:ext cx="390" cy="390"/>
                  </a:xfrm>
                  <a:prstGeom prst="ellipse">
                    <a:avLst/>
                  </a:prstGeom>
                  <a:solidFill>
                    <a:srgbClr val="E1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6" name="Oval 65">
                    <a:extLst>
                      <a:ext uri="{FF2B5EF4-FFF2-40B4-BE49-F238E27FC236}">
                        <a16:creationId xmlns:a16="http://schemas.microsoft.com/office/drawing/2014/main" id="{907D1A54-AF08-D33E-6F99-691EC0C355FA}"/>
                      </a:ext>
                    </a:extLst>
                  </p:cNvPr>
                  <p:cNvSpPr>
                    <a:spLocks noChangeAspect="1" noChangeArrowheads="1"/>
                  </p:cNvSpPr>
                  <p:nvPr/>
                </p:nvSpPr>
                <p:spPr bwMode="auto">
                  <a:xfrm>
                    <a:off x="1215" y="1995"/>
                    <a:ext cx="390" cy="390"/>
                  </a:xfrm>
                  <a:prstGeom prst="ellipse">
                    <a:avLst/>
                  </a:prstGeom>
                  <a:solidFill>
                    <a:srgbClr val="AF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7" name="Oval 66">
                    <a:extLst>
                      <a:ext uri="{FF2B5EF4-FFF2-40B4-BE49-F238E27FC236}">
                        <a16:creationId xmlns:a16="http://schemas.microsoft.com/office/drawing/2014/main" id="{05EB5E8F-08F2-C9D5-043E-9B20E2F9BDFD}"/>
                      </a:ext>
                    </a:extLst>
                  </p:cNvPr>
                  <p:cNvSpPr>
                    <a:spLocks noChangeAspect="1" noChangeArrowheads="1"/>
                  </p:cNvSpPr>
                  <p:nvPr/>
                </p:nvSpPr>
                <p:spPr bwMode="auto">
                  <a:xfrm>
                    <a:off x="825" y="1995"/>
                    <a:ext cx="390" cy="390"/>
                  </a:xfrm>
                  <a:prstGeom prst="ellipse">
                    <a:avLst/>
                  </a:prstGeom>
                  <a:solidFill>
                    <a:srgbClr val="C8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8" name="Oval 67">
                    <a:extLst>
                      <a:ext uri="{FF2B5EF4-FFF2-40B4-BE49-F238E27FC236}">
                        <a16:creationId xmlns:a16="http://schemas.microsoft.com/office/drawing/2014/main" id="{73428170-1DA0-9972-23ED-5FAF90645D18}"/>
                      </a:ext>
                    </a:extLst>
                  </p:cNvPr>
                  <p:cNvSpPr>
                    <a:spLocks noChangeAspect="1" noChangeArrowheads="1"/>
                  </p:cNvSpPr>
                  <p:nvPr/>
                </p:nvSpPr>
                <p:spPr bwMode="auto">
                  <a:xfrm>
                    <a:off x="3555" y="1995"/>
                    <a:ext cx="390" cy="390"/>
                  </a:xfrm>
                  <a:prstGeom prst="ellipse">
                    <a:avLst/>
                  </a:prstGeom>
                  <a:solidFill>
                    <a:srgbClr val="19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89" name="Oval 68">
                    <a:extLst>
                      <a:ext uri="{FF2B5EF4-FFF2-40B4-BE49-F238E27FC236}">
                        <a16:creationId xmlns:a16="http://schemas.microsoft.com/office/drawing/2014/main" id="{39747758-ACD6-5167-422A-B8BFB470BCFB}"/>
                      </a:ext>
                    </a:extLst>
                  </p:cNvPr>
                  <p:cNvSpPr>
                    <a:spLocks noChangeAspect="1" noChangeArrowheads="1"/>
                  </p:cNvSpPr>
                  <p:nvPr/>
                </p:nvSpPr>
                <p:spPr bwMode="auto">
                  <a:xfrm>
                    <a:off x="3165" y="1995"/>
                    <a:ext cx="390" cy="390"/>
                  </a:xfrm>
                  <a:prstGeom prst="ellipse">
                    <a:avLst/>
                  </a:prstGeom>
                  <a:solidFill>
                    <a:srgbClr val="32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0" name="Oval 69">
                    <a:extLst>
                      <a:ext uri="{FF2B5EF4-FFF2-40B4-BE49-F238E27FC236}">
                        <a16:creationId xmlns:a16="http://schemas.microsoft.com/office/drawing/2014/main" id="{B54DA60C-E80B-93D1-6575-ABA19B56A812}"/>
                      </a:ext>
                    </a:extLst>
                  </p:cNvPr>
                  <p:cNvSpPr>
                    <a:spLocks noChangeAspect="1" noChangeArrowheads="1"/>
                  </p:cNvSpPr>
                  <p:nvPr/>
                </p:nvSpPr>
                <p:spPr bwMode="auto">
                  <a:xfrm>
                    <a:off x="2775" y="1995"/>
                    <a:ext cx="390" cy="390"/>
                  </a:xfrm>
                  <a:prstGeom prst="ellipse">
                    <a:avLst/>
                  </a:prstGeom>
                  <a:solidFill>
                    <a:srgbClr val="4B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1" name="Oval 70">
                    <a:extLst>
                      <a:ext uri="{FF2B5EF4-FFF2-40B4-BE49-F238E27FC236}">
                        <a16:creationId xmlns:a16="http://schemas.microsoft.com/office/drawing/2014/main" id="{D823E0E3-2B67-3C3C-41E2-7C5CB4E58341}"/>
                      </a:ext>
                    </a:extLst>
                  </p:cNvPr>
                  <p:cNvSpPr>
                    <a:spLocks noChangeAspect="1" noChangeArrowheads="1"/>
                  </p:cNvSpPr>
                  <p:nvPr/>
                </p:nvSpPr>
                <p:spPr bwMode="auto">
                  <a:xfrm>
                    <a:off x="2385" y="1995"/>
                    <a:ext cx="390" cy="390"/>
                  </a:xfrm>
                  <a:prstGeom prst="ellipse">
                    <a:avLst/>
                  </a:prstGeom>
                  <a:solidFill>
                    <a:srgbClr val="6400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2" name="Oval 71">
                    <a:extLst>
                      <a:ext uri="{FF2B5EF4-FFF2-40B4-BE49-F238E27FC236}">
                        <a16:creationId xmlns:a16="http://schemas.microsoft.com/office/drawing/2014/main" id="{16769FFA-6B14-EC15-071A-B3402FEA94AD}"/>
                      </a:ext>
                    </a:extLst>
                  </p:cNvPr>
                  <p:cNvSpPr>
                    <a:spLocks noChangeAspect="1" noChangeArrowheads="1"/>
                  </p:cNvSpPr>
                  <p:nvPr/>
                </p:nvSpPr>
                <p:spPr bwMode="auto">
                  <a:xfrm>
                    <a:off x="2385" y="2385"/>
                    <a:ext cx="390" cy="390"/>
                  </a:xfrm>
                  <a:prstGeom prst="ellipse">
                    <a:avLst/>
                  </a:prstGeom>
                  <a:solidFill>
                    <a:srgbClr val="64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3" name="Oval 72">
                    <a:extLst>
                      <a:ext uri="{FF2B5EF4-FFF2-40B4-BE49-F238E27FC236}">
                        <a16:creationId xmlns:a16="http://schemas.microsoft.com/office/drawing/2014/main" id="{649100BE-5F35-A0EA-667C-86CC9BB91858}"/>
                      </a:ext>
                    </a:extLst>
                  </p:cNvPr>
                  <p:cNvSpPr>
                    <a:spLocks noChangeAspect="1" noChangeArrowheads="1"/>
                  </p:cNvSpPr>
                  <p:nvPr/>
                </p:nvSpPr>
                <p:spPr bwMode="auto">
                  <a:xfrm>
                    <a:off x="1995" y="2385"/>
                    <a:ext cx="390" cy="390"/>
                  </a:xfrm>
                  <a:prstGeom prst="ellipse">
                    <a:avLst/>
                  </a:prstGeom>
                  <a:solidFill>
                    <a:srgbClr val="7D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4" name="Oval 73">
                    <a:extLst>
                      <a:ext uri="{FF2B5EF4-FFF2-40B4-BE49-F238E27FC236}">
                        <a16:creationId xmlns:a16="http://schemas.microsoft.com/office/drawing/2014/main" id="{E943FC29-3B90-3C74-59A0-D84005FC4F39}"/>
                      </a:ext>
                    </a:extLst>
                  </p:cNvPr>
                  <p:cNvSpPr>
                    <a:spLocks noChangeAspect="1" noChangeArrowheads="1"/>
                  </p:cNvSpPr>
                  <p:nvPr/>
                </p:nvSpPr>
                <p:spPr bwMode="auto">
                  <a:xfrm>
                    <a:off x="1605" y="2385"/>
                    <a:ext cx="390" cy="390"/>
                  </a:xfrm>
                  <a:prstGeom prst="ellipse">
                    <a:avLst/>
                  </a:prstGeom>
                  <a:solidFill>
                    <a:srgbClr val="96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5" name="Oval 74">
                    <a:extLst>
                      <a:ext uri="{FF2B5EF4-FFF2-40B4-BE49-F238E27FC236}">
                        <a16:creationId xmlns:a16="http://schemas.microsoft.com/office/drawing/2014/main" id="{506CE60C-9768-0C1F-2B3F-B9E4734069FE}"/>
                      </a:ext>
                    </a:extLst>
                  </p:cNvPr>
                  <p:cNvSpPr>
                    <a:spLocks noChangeAspect="1" noChangeArrowheads="1"/>
                  </p:cNvSpPr>
                  <p:nvPr/>
                </p:nvSpPr>
                <p:spPr bwMode="auto">
                  <a:xfrm>
                    <a:off x="435" y="2385"/>
                    <a:ext cx="390" cy="390"/>
                  </a:xfrm>
                  <a:prstGeom prst="ellipse">
                    <a:avLst/>
                  </a:prstGeom>
                  <a:solidFill>
                    <a:srgbClr val="E1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6" name="Oval 75">
                    <a:extLst>
                      <a:ext uri="{FF2B5EF4-FFF2-40B4-BE49-F238E27FC236}">
                        <a16:creationId xmlns:a16="http://schemas.microsoft.com/office/drawing/2014/main" id="{A39D15DD-2DED-F06C-2B7C-7E8D5B220E25}"/>
                      </a:ext>
                    </a:extLst>
                  </p:cNvPr>
                  <p:cNvSpPr>
                    <a:spLocks noChangeAspect="1" noChangeArrowheads="1"/>
                  </p:cNvSpPr>
                  <p:nvPr/>
                </p:nvSpPr>
                <p:spPr bwMode="auto">
                  <a:xfrm>
                    <a:off x="825" y="2385"/>
                    <a:ext cx="390" cy="390"/>
                  </a:xfrm>
                  <a:prstGeom prst="ellipse">
                    <a:avLst/>
                  </a:prstGeom>
                  <a:solidFill>
                    <a:srgbClr val="C8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7" name="Oval 76">
                    <a:extLst>
                      <a:ext uri="{FF2B5EF4-FFF2-40B4-BE49-F238E27FC236}">
                        <a16:creationId xmlns:a16="http://schemas.microsoft.com/office/drawing/2014/main" id="{06446956-D033-C49E-8BEA-06555FAEE954}"/>
                      </a:ext>
                    </a:extLst>
                  </p:cNvPr>
                  <p:cNvSpPr>
                    <a:spLocks noChangeAspect="1" noChangeArrowheads="1"/>
                  </p:cNvSpPr>
                  <p:nvPr/>
                </p:nvSpPr>
                <p:spPr bwMode="auto">
                  <a:xfrm>
                    <a:off x="1215" y="2385"/>
                    <a:ext cx="390" cy="390"/>
                  </a:xfrm>
                  <a:prstGeom prst="ellipse">
                    <a:avLst/>
                  </a:prstGeom>
                  <a:solidFill>
                    <a:srgbClr val="AF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8" name="Oval 77">
                    <a:extLst>
                      <a:ext uri="{FF2B5EF4-FFF2-40B4-BE49-F238E27FC236}">
                        <a16:creationId xmlns:a16="http://schemas.microsoft.com/office/drawing/2014/main" id="{6F513AD0-EF0E-D6EB-C468-A6F8554EFD8D}"/>
                      </a:ext>
                    </a:extLst>
                  </p:cNvPr>
                  <p:cNvSpPr>
                    <a:spLocks noChangeAspect="1" noChangeArrowheads="1"/>
                  </p:cNvSpPr>
                  <p:nvPr/>
                </p:nvSpPr>
                <p:spPr bwMode="auto">
                  <a:xfrm>
                    <a:off x="3555" y="2385"/>
                    <a:ext cx="390" cy="390"/>
                  </a:xfrm>
                  <a:prstGeom prst="ellipse">
                    <a:avLst/>
                  </a:prstGeom>
                  <a:solidFill>
                    <a:srgbClr val="19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299" name="Oval 78">
                    <a:extLst>
                      <a:ext uri="{FF2B5EF4-FFF2-40B4-BE49-F238E27FC236}">
                        <a16:creationId xmlns:a16="http://schemas.microsoft.com/office/drawing/2014/main" id="{1CC26C7D-9BE6-FE04-CDE0-33D69FC99340}"/>
                      </a:ext>
                    </a:extLst>
                  </p:cNvPr>
                  <p:cNvSpPr>
                    <a:spLocks noChangeAspect="1" noChangeArrowheads="1"/>
                  </p:cNvSpPr>
                  <p:nvPr/>
                </p:nvSpPr>
                <p:spPr bwMode="auto">
                  <a:xfrm>
                    <a:off x="3165" y="2385"/>
                    <a:ext cx="390" cy="390"/>
                  </a:xfrm>
                  <a:prstGeom prst="ellipse">
                    <a:avLst/>
                  </a:prstGeom>
                  <a:solidFill>
                    <a:srgbClr val="32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0" name="Oval 79">
                    <a:extLst>
                      <a:ext uri="{FF2B5EF4-FFF2-40B4-BE49-F238E27FC236}">
                        <a16:creationId xmlns:a16="http://schemas.microsoft.com/office/drawing/2014/main" id="{7130D7C7-727C-E49D-016F-AB1DA15E3725}"/>
                      </a:ext>
                    </a:extLst>
                  </p:cNvPr>
                  <p:cNvSpPr>
                    <a:spLocks noChangeAspect="1" noChangeArrowheads="1"/>
                  </p:cNvSpPr>
                  <p:nvPr/>
                </p:nvSpPr>
                <p:spPr bwMode="auto">
                  <a:xfrm>
                    <a:off x="2775" y="2385"/>
                    <a:ext cx="390" cy="390"/>
                  </a:xfrm>
                  <a:prstGeom prst="ellipse">
                    <a:avLst/>
                  </a:prstGeom>
                  <a:solidFill>
                    <a:srgbClr val="4B00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1" name="Oval 80">
                    <a:extLst>
                      <a:ext uri="{FF2B5EF4-FFF2-40B4-BE49-F238E27FC236}">
                        <a16:creationId xmlns:a16="http://schemas.microsoft.com/office/drawing/2014/main" id="{F505AC5F-0CE5-4080-E59F-9257813B72DA}"/>
                      </a:ext>
                    </a:extLst>
                  </p:cNvPr>
                  <p:cNvSpPr>
                    <a:spLocks noChangeAspect="1" noChangeArrowheads="1"/>
                  </p:cNvSpPr>
                  <p:nvPr/>
                </p:nvSpPr>
                <p:spPr bwMode="auto">
                  <a:xfrm>
                    <a:off x="1215" y="2775"/>
                    <a:ext cx="390" cy="390"/>
                  </a:xfrm>
                  <a:prstGeom prst="ellipse">
                    <a:avLst/>
                  </a:prstGeom>
                  <a:solidFill>
                    <a:srgbClr val="AF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2" name="Oval 81">
                    <a:extLst>
                      <a:ext uri="{FF2B5EF4-FFF2-40B4-BE49-F238E27FC236}">
                        <a16:creationId xmlns:a16="http://schemas.microsoft.com/office/drawing/2014/main" id="{F2DC0BDF-DCCD-C48B-6D49-AC396B7BCE0C}"/>
                      </a:ext>
                    </a:extLst>
                  </p:cNvPr>
                  <p:cNvSpPr>
                    <a:spLocks noChangeAspect="1" noChangeArrowheads="1"/>
                  </p:cNvSpPr>
                  <p:nvPr/>
                </p:nvSpPr>
                <p:spPr bwMode="auto">
                  <a:xfrm>
                    <a:off x="1995" y="2775"/>
                    <a:ext cx="390" cy="390"/>
                  </a:xfrm>
                  <a:prstGeom prst="ellipse">
                    <a:avLst/>
                  </a:prstGeom>
                  <a:solidFill>
                    <a:srgbClr val="7D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3" name="Oval 82">
                    <a:extLst>
                      <a:ext uri="{FF2B5EF4-FFF2-40B4-BE49-F238E27FC236}">
                        <a16:creationId xmlns:a16="http://schemas.microsoft.com/office/drawing/2014/main" id="{4614281C-F34F-1A5D-2D27-B635088C5338}"/>
                      </a:ext>
                    </a:extLst>
                  </p:cNvPr>
                  <p:cNvSpPr>
                    <a:spLocks noChangeAspect="1" noChangeArrowheads="1"/>
                  </p:cNvSpPr>
                  <p:nvPr/>
                </p:nvSpPr>
                <p:spPr bwMode="auto">
                  <a:xfrm>
                    <a:off x="1605" y="2775"/>
                    <a:ext cx="390" cy="390"/>
                  </a:xfrm>
                  <a:prstGeom prst="ellipse">
                    <a:avLst/>
                  </a:prstGeom>
                  <a:solidFill>
                    <a:srgbClr val="96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4" name="Oval 83">
                    <a:extLst>
                      <a:ext uri="{FF2B5EF4-FFF2-40B4-BE49-F238E27FC236}">
                        <a16:creationId xmlns:a16="http://schemas.microsoft.com/office/drawing/2014/main" id="{488B04D1-E0F6-BC65-041B-36A8C37EA6FC}"/>
                      </a:ext>
                    </a:extLst>
                  </p:cNvPr>
                  <p:cNvSpPr>
                    <a:spLocks noChangeAspect="1" noChangeArrowheads="1"/>
                  </p:cNvSpPr>
                  <p:nvPr/>
                </p:nvSpPr>
                <p:spPr bwMode="auto">
                  <a:xfrm>
                    <a:off x="435" y="2775"/>
                    <a:ext cx="390" cy="390"/>
                  </a:xfrm>
                  <a:prstGeom prst="ellipse">
                    <a:avLst/>
                  </a:prstGeom>
                  <a:solidFill>
                    <a:srgbClr val="E1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5" name="Oval 84">
                    <a:extLst>
                      <a:ext uri="{FF2B5EF4-FFF2-40B4-BE49-F238E27FC236}">
                        <a16:creationId xmlns:a16="http://schemas.microsoft.com/office/drawing/2014/main" id="{C0A50BD5-4C4F-F1C2-CB05-63C25FD58D72}"/>
                      </a:ext>
                    </a:extLst>
                  </p:cNvPr>
                  <p:cNvSpPr>
                    <a:spLocks noChangeAspect="1" noChangeArrowheads="1"/>
                  </p:cNvSpPr>
                  <p:nvPr/>
                </p:nvSpPr>
                <p:spPr bwMode="auto">
                  <a:xfrm>
                    <a:off x="825" y="2775"/>
                    <a:ext cx="390" cy="390"/>
                  </a:xfrm>
                  <a:prstGeom prst="ellipse">
                    <a:avLst/>
                  </a:prstGeom>
                  <a:solidFill>
                    <a:srgbClr val="C8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6" name="Oval 85">
                    <a:extLst>
                      <a:ext uri="{FF2B5EF4-FFF2-40B4-BE49-F238E27FC236}">
                        <a16:creationId xmlns:a16="http://schemas.microsoft.com/office/drawing/2014/main" id="{E15544CD-E3F6-00AC-24BF-F9E20854D947}"/>
                      </a:ext>
                    </a:extLst>
                  </p:cNvPr>
                  <p:cNvSpPr>
                    <a:spLocks noChangeAspect="1" noChangeArrowheads="1"/>
                  </p:cNvSpPr>
                  <p:nvPr/>
                </p:nvSpPr>
                <p:spPr bwMode="auto">
                  <a:xfrm>
                    <a:off x="3555" y="2775"/>
                    <a:ext cx="390" cy="390"/>
                  </a:xfrm>
                  <a:prstGeom prst="ellipse">
                    <a:avLst/>
                  </a:prstGeom>
                  <a:solidFill>
                    <a:srgbClr val="19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7" name="Oval 86">
                    <a:extLst>
                      <a:ext uri="{FF2B5EF4-FFF2-40B4-BE49-F238E27FC236}">
                        <a16:creationId xmlns:a16="http://schemas.microsoft.com/office/drawing/2014/main" id="{C675945A-EBBF-4D76-F88E-3C73198E174D}"/>
                      </a:ext>
                    </a:extLst>
                  </p:cNvPr>
                  <p:cNvSpPr>
                    <a:spLocks noChangeAspect="1" noChangeArrowheads="1"/>
                  </p:cNvSpPr>
                  <p:nvPr/>
                </p:nvSpPr>
                <p:spPr bwMode="auto">
                  <a:xfrm>
                    <a:off x="3165" y="2775"/>
                    <a:ext cx="390" cy="390"/>
                  </a:xfrm>
                  <a:prstGeom prst="ellipse">
                    <a:avLst/>
                  </a:prstGeom>
                  <a:solidFill>
                    <a:srgbClr val="32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8" name="Oval 87">
                    <a:extLst>
                      <a:ext uri="{FF2B5EF4-FFF2-40B4-BE49-F238E27FC236}">
                        <a16:creationId xmlns:a16="http://schemas.microsoft.com/office/drawing/2014/main" id="{F86AD58D-0F94-8C13-CFAE-8067A7E1F938}"/>
                      </a:ext>
                    </a:extLst>
                  </p:cNvPr>
                  <p:cNvSpPr>
                    <a:spLocks noChangeAspect="1" noChangeArrowheads="1"/>
                  </p:cNvSpPr>
                  <p:nvPr/>
                </p:nvSpPr>
                <p:spPr bwMode="auto">
                  <a:xfrm>
                    <a:off x="2775" y="2775"/>
                    <a:ext cx="390" cy="390"/>
                  </a:xfrm>
                  <a:prstGeom prst="ellipse">
                    <a:avLst/>
                  </a:prstGeom>
                  <a:solidFill>
                    <a:srgbClr val="4B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09" name="Oval 88">
                    <a:extLst>
                      <a:ext uri="{FF2B5EF4-FFF2-40B4-BE49-F238E27FC236}">
                        <a16:creationId xmlns:a16="http://schemas.microsoft.com/office/drawing/2014/main" id="{22AF9EE0-9FA8-1732-D722-D2236CE222F8}"/>
                      </a:ext>
                    </a:extLst>
                  </p:cNvPr>
                  <p:cNvSpPr>
                    <a:spLocks noChangeAspect="1" noChangeArrowheads="1"/>
                  </p:cNvSpPr>
                  <p:nvPr/>
                </p:nvSpPr>
                <p:spPr bwMode="auto">
                  <a:xfrm>
                    <a:off x="2385" y="2775"/>
                    <a:ext cx="390" cy="390"/>
                  </a:xfrm>
                  <a:prstGeom prst="ellipse">
                    <a:avLst/>
                  </a:prstGeom>
                  <a:solidFill>
                    <a:srgbClr val="6400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0" name="Oval 89">
                    <a:extLst>
                      <a:ext uri="{FF2B5EF4-FFF2-40B4-BE49-F238E27FC236}">
                        <a16:creationId xmlns:a16="http://schemas.microsoft.com/office/drawing/2014/main" id="{AD810DB8-6F11-AD9F-C73F-38229F4BEFD5}"/>
                      </a:ext>
                    </a:extLst>
                  </p:cNvPr>
                  <p:cNvSpPr>
                    <a:spLocks noChangeAspect="1" noChangeArrowheads="1"/>
                  </p:cNvSpPr>
                  <p:nvPr/>
                </p:nvSpPr>
                <p:spPr bwMode="auto">
                  <a:xfrm>
                    <a:off x="1215" y="3165"/>
                    <a:ext cx="390" cy="390"/>
                  </a:xfrm>
                  <a:prstGeom prst="ellipse">
                    <a:avLst/>
                  </a:prstGeom>
                  <a:solidFill>
                    <a:srgbClr val="AF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1" name="Oval 90">
                    <a:extLst>
                      <a:ext uri="{FF2B5EF4-FFF2-40B4-BE49-F238E27FC236}">
                        <a16:creationId xmlns:a16="http://schemas.microsoft.com/office/drawing/2014/main" id="{14F9D05F-91F7-ABCB-0E28-EAA7FF107556}"/>
                      </a:ext>
                    </a:extLst>
                  </p:cNvPr>
                  <p:cNvSpPr>
                    <a:spLocks noChangeAspect="1" noChangeArrowheads="1"/>
                  </p:cNvSpPr>
                  <p:nvPr/>
                </p:nvSpPr>
                <p:spPr bwMode="auto">
                  <a:xfrm>
                    <a:off x="1605" y="3165"/>
                    <a:ext cx="390" cy="390"/>
                  </a:xfrm>
                  <a:prstGeom prst="ellipse">
                    <a:avLst/>
                  </a:prstGeom>
                  <a:solidFill>
                    <a:srgbClr val="96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2" name="Oval 91">
                    <a:extLst>
                      <a:ext uri="{FF2B5EF4-FFF2-40B4-BE49-F238E27FC236}">
                        <a16:creationId xmlns:a16="http://schemas.microsoft.com/office/drawing/2014/main" id="{3360A0CA-C8AC-9FC5-27F7-913C3AE76950}"/>
                      </a:ext>
                    </a:extLst>
                  </p:cNvPr>
                  <p:cNvSpPr>
                    <a:spLocks noChangeAspect="1" noChangeArrowheads="1"/>
                  </p:cNvSpPr>
                  <p:nvPr/>
                </p:nvSpPr>
                <p:spPr bwMode="auto">
                  <a:xfrm>
                    <a:off x="1995" y="3165"/>
                    <a:ext cx="390" cy="390"/>
                  </a:xfrm>
                  <a:prstGeom prst="ellipse">
                    <a:avLst/>
                  </a:prstGeom>
                  <a:solidFill>
                    <a:srgbClr val="7D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3" name="Oval 92">
                    <a:extLst>
                      <a:ext uri="{FF2B5EF4-FFF2-40B4-BE49-F238E27FC236}">
                        <a16:creationId xmlns:a16="http://schemas.microsoft.com/office/drawing/2014/main" id="{D8A5D730-5533-B527-B84A-A5F80836AC6D}"/>
                      </a:ext>
                    </a:extLst>
                  </p:cNvPr>
                  <p:cNvSpPr>
                    <a:spLocks noChangeAspect="1" noChangeArrowheads="1"/>
                  </p:cNvSpPr>
                  <p:nvPr/>
                </p:nvSpPr>
                <p:spPr bwMode="auto">
                  <a:xfrm>
                    <a:off x="435" y="3165"/>
                    <a:ext cx="390" cy="390"/>
                  </a:xfrm>
                  <a:prstGeom prst="ellipse">
                    <a:avLst/>
                  </a:prstGeom>
                  <a:solidFill>
                    <a:srgbClr val="E1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4" name="Oval 93">
                    <a:extLst>
                      <a:ext uri="{FF2B5EF4-FFF2-40B4-BE49-F238E27FC236}">
                        <a16:creationId xmlns:a16="http://schemas.microsoft.com/office/drawing/2014/main" id="{D00736E3-9E4A-01D7-CD2A-98A8138B068E}"/>
                      </a:ext>
                    </a:extLst>
                  </p:cNvPr>
                  <p:cNvSpPr>
                    <a:spLocks noChangeAspect="1" noChangeArrowheads="1"/>
                  </p:cNvSpPr>
                  <p:nvPr/>
                </p:nvSpPr>
                <p:spPr bwMode="auto">
                  <a:xfrm>
                    <a:off x="825" y="3165"/>
                    <a:ext cx="390" cy="390"/>
                  </a:xfrm>
                  <a:prstGeom prst="ellipse">
                    <a:avLst/>
                  </a:prstGeom>
                  <a:solidFill>
                    <a:srgbClr val="C8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5" name="Oval 94">
                    <a:extLst>
                      <a:ext uri="{FF2B5EF4-FFF2-40B4-BE49-F238E27FC236}">
                        <a16:creationId xmlns:a16="http://schemas.microsoft.com/office/drawing/2014/main" id="{A5D728F9-8B72-EC1B-F47F-D0EE1C5B5663}"/>
                      </a:ext>
                    </a:extLst>
                  </p:cNvPr>
                  <p:cNvSpPr>
                    <a:spLocks noChangeAspect="1" noChangeArrowheads="1"/>
                  </p:cNvSpPr>
                  <p:nvPr/>
                </p:nvSpPr>
                <p:spPr bwMode="auto">
                  <a:xfrm>
                    <a:off x="3555" y="3165"/>
                    <a:ext cx="390" cy="390"/>
                  </a:xfrm>
                  <a:prstGeom prst="ellipse">
                    <a:avLst/>
                  </a:prstGeom>
                  <a:solidFill>
                    <a:srgbClr val="19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6" name="Oval 95">
                    <a:extLst>
                      <a:ext uri="{FF2B5EF4-FFF2-40B4-BE49-F238E27FC236}">
                        <a16:creationId xmlns:a16="http://schemas.microsoft.com/office/drawing/2014/main" id="{5FFCE202-2FB6-FF9D-7D0D-DF35C5EC7692}"/>
                      </a:ext>
                    </a:extLst>
                  </p:cNvPr>
                  <p:cNvSpPr>
                    <a:spLocks noChangeAspect="1" noChangeArrowheads="1"/>
                  </p:cNvSpPr>
                  <p:nvPr/>
                </p:nvSpPr>
                <p:spPr bwMode="auto">
                  <a:xfrm>
                    <a:off x="3165" y="3165"/>
                    <a:ext cx="390" cy="390"/>
                  </a:xfrm>
                  <a:prstGeom prst="ellipse">
                    <a:avLst/>
                  </a:prstGeom>
                  <a:solidFill>
                    <a:srgbClr val="32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7" name="Oval 96">
                    <a:extLst>
                      <a:ext uri="{FF2B5EF4-FFF2-40B4-BE49-F238E27FC236}">
                        <a16:creationId xmlns:a16="http://schemas.microsoft.com/office/drawing/2014/main" id="{25F82483-3400-D4F6-AFD7-A41D8EFCF626}"/>
                      </a:ext>
                    </a:extLst>
                  </p:cNvPr>
                  <p:cNvSpPr>
                    <a:spLocks noChangeAspect="1" noChangeArrowheads="1"/>
                  </p:cNvSpPr>
                  <p:nvPr/>
                </p:nvSpPr>
                <p:spPr bwMode="auto">
                  <a:xfrm>
                    <a:off x="2775" y="3165"/>
                    <a:ext cx="390" cy="390"/>
                  </a:xfrm>
                  <a:prstGeom prst="ellipse">
                    <a:avLst/>
                  </a:prstGeom>
                  <a:solidFill>
                    <a:srgbClr val="4B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8" name="Oval 97">
                    <a:extLst>
                      <a:ext uri="{FF2B5EF4-FFF2-40B4-BE49-F238E27FC236}">
                        <a16:creationId xmlns:a16="http://schemas.microsoft.com/office/drawing/2014/main" id="{0E2634CF-4894-5147-69FF-B022C658AA34}"/>
                      </a:ext>
                    </a:extLst>
                  </p:cNvPr>
                  <p:cNvSpPr>
                    <a:spLocks noChangeAspect="1" noChangeArrowheads="1"/>
                  </p:cNvSpPr>
                  <p:nvPr/>
                </p:nvSpPr>
                <p:spPr bwMode="auto">
                  <a:xfrm>
                    <a:off x="2385" y="3165"/>
                    <a:ext cx="390" cy="390"/>
                  </a:xfrm>
                  <a:prstGeom prst="ellipse">
                    <a:avLst/>
                  </a:prstGeom>
                  <a:solidFill>
                    <a:srgbClr val="6400C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19" name="Oval 98">
                    <a:extLst>
                      <a:ext uri="{FF2B5EF4-FFF2-40B4-BE49-F238E27FC236}">
                        <a16:creationId xmlns:a16="http://schemas.microsoft.com/office/drawing/2014/main" id="{84250AD5-8680-B6E5-B797-7D8CBFE7A231}"/>
                      </a:ext>
                    </a:extLst>
                  </p:cNvPr>
                  <p:cNvSpPr>
                    <a:spLocks noChangeAspect="1" noChangeArrowheads="1"/>
                  </p:cNvSpPr>
                  <p:nvPr/>
                </p:nvSpPr>
                <p:spPr bwMode="auto">
                  <a:xfrm>
                    <a:off x="435" y="3555"/>
                    <a:ext cx="390" cy="390"/>
                  </a:xfrm>
                  <a:prstGeom prst="ellipse">
                    <a:avLst/>
                  </a:prstGeom>
                  <a:solidFill>
                    <a:srgbClr val="E1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0" name="Oval 99">
                    <a:extLst>
                      <a:ext uri="{FF2B5EF4-FFF2-40B4-BE49-F238E27FC236}">
                        <a16:creationId xmlns:a16="http://schemas.microsoft.com/office/drawing/2014/main" id="{2BB511C5-7445-1D12-C4D6-4A7B2588468A}"/>
                      </a:ext>
                    </a:extLst>
                  </p:cNvPr>
                  <p:cNvSpPr>
                    <a:spLocks noChangeAspect="1" noChangeArrowheads="1"/>
                  </p:cNvSpPr>
                  <p:nvPr/>
                </p:nvSpPr>
                <p:spPr bwMode="auto">
                  <a:xfrm>
                    <a:off x="3165" y="3555"/>
                    <a:ext cx="390" cy="390"/>
                  </a:xfrm>
                  <a:prstGeom prst="ellipse">
                    <a:avLst/>
                  </a:prstGeom>
                  <a:solidFill>
                    <a:srgbClr val="32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1" name="Oval 100">
                    <a:extLst>
                      <a:ext uri="{FF2B5EF4-FFF2-40B4-BE49-F238E27FC236}">
                        <a16:creationId xmlns:a16="http://schemas.microsoft.com/office/drawing/2014/main" id="{8E422813-85EB-B90C-F247-8B0A1970BF30}"/>
                      </a:ext>
                    </a:extLst>
                  </p:cNvPr>
                  <p:cNvSpPr>
                    <a:spLocks noChangeAspect="1" noChangeArrowheads="1"/>
                  </p:cNvSpPr>
                  <p:nvPr/>
                </p:nvSpPr>
                <p:spPr bwMode="auto">
                  <a:xfrm>
                    <a:off x="825" y="3555"/>
                    <a:ext cx="390" cy="390"/>
                  </a:xfrm>
                  <a:prstGeom prst="ellipse">
                    <a:avLst/>
                  </a:prstGeom>
                  <a:solidFill>
                    <a:srgbClr val="C8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2" name="Oval 101">
                    <a:extLst>
                      <a:ext uri="{FF2B5EF4-FFF2-40B4-BE49-F238E27FC236}">
                        <a16:creationId xmlns:a16="http://schemas.microsoft.com/office/drawing/2014/main" id="{6452FF6B-6E7D-FCD2-CBD7-63DF179FE48B}"/>
                      </a:ext>
                    </a:extLst>
                  </p:cNvPr>
                  <p:cNvSpPr>
                    <a:spLocks noChangeAspect="1" noChangeArrowheads="1"/>
                  </p:cNvSpPr>
                  <p:nvPr/>
                </p:nvSpPr>
                <p:spPr bwMode="auto">
                  <a:xfrm>
                    <a:off x="2775" y="3555"/>
                    <a:ext cx="390" cy="390"/>
                  </a:xfrm>
                  <a:prstGeom prst="ellipse">
                    <a:avLst/>
                  </a:prstGeom>
                  <a:solidFill>
                    <a:srgbClr val="4B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3" name="Oval 102">
                    <a:extLst>
                      <a:ext uri="{FF2B5EF4-FFF2-40B4-BE49-F238E27FC236}">
                        <a16:creationId xmlns:a16="http://schemas.microsoft.com/office/drawing/2014/main" id="{9F78A44C-30AB-9ACA-D0BC-65CC56195BF6}"/>
                      </a:ext>
                    </a:extLst>
                  </p:cNvPr>
                  <p:cNvSpPr>
                    <a:spLocks noChangeAspect="1" noChangeArrowheads="1"/>
                  </p:cNvSpPr>
                  <p:nvPr/>
                </p:nvSpPr>
                <p:spPr bwMode="auto">
                  <a:xfrm>
                    <a:off x="1215" y="3555"/>
                    <a:ext cx="390" cy="390"/>
                  </a:xfrm>
                  <a:prstGeom prst="ellipse">
                    <a:avLst/>
                  </a:prstGeom>
                  <a:solidFill>
                    <a:srgbClr val="AF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4" name="Oval 103">
                    <a:extLst>
                      <a:ext uri="{FF2B5EF4-FFF2-40B4-BE49-F238E27FC236}">
                        <a16:creationId xmlns:a16="http://schemas.microsoft.com/office/drawing/2014/main" id="{50C0A080-C4A0-26E6-D531-1FB3ECFF5AAC}"/>
                      </a:ext>
                    </a:extLst>
                  </p:cNvPr>
                  <p:cNvSpPr>
                    <a:spLocks noChangeAspect="1" noChangeArrowheads="1"/>
                  </p:cNvSpPr>
                  <p:nvPr/>
                </p:nvSpPr>
                <p:spPr bwMode="auto">
                  <a:xfrm>
                    <a:off x="3555" y="3555"/>
                    <a:ext cx="390" cy="390"/>
                  </a:xfrm>
                  <a:prstGeom prst="ellipse">
                    <a:avLst/>
                  </a:prstGeom>
                  <a:solidFill>
                    <a:srgbClr val="19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5" name="Oval 104">
                    <a:extLst>
                      <a:ext uri="{FF2B5EF4-FFF2-40B4-BE49-F238E27FC236}">
                        <a16:creationId xmlns:a16="http://schemas.microsoft.com/office/drawing/2014/main" id="{A4C6B760-BFFC-A3A2-B5F8-CDEAE561FCEA}"/>
                      </a:ext>
                    </a:extLst>
                  </p:cNvPr>
                  <p:cNvSpPr>
                    <a:spLocks noChangeAspect="1" noChangeArrowheads="1"/>
                  </p:cNvSpPr>
                  <p:nvPr/>
                </p:nvSpPr>
                <p:spPr bwMode="auto">
                  <a:xfrm>
                    <a:off x="2385" y="3555"/>
                    <a:ext cx="390" cy="390"/>
                  </a:xfrm>
                  <a:prstGeom prst="ellipse">
                    <a:avLst/>
                  </a:prstGeom>
                  <a:solidFill>
                    <a:srgbClr val="64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6" name="Oval 105">
                    <a:extLst>
                      <a:ext uri="{FF2B5EF4-FFF2-40B4-BE49-F238E27FC236}">
                        <a16:creationId xmlns:a16="http://schemas.microsoft.com/office/drawing/2014/main" id="{D8333CD9-43C9-1402-7076-10DF213EABBA}"/>
                      </a:ext>
                    </a:extLst>
                  </p:cNvPr>
                  <p:cNvSpPr>
                    <a:spLocks noChangeAspect="1" noChangeArrowheads="1"/>
                  </p:cNvSpPr>
                  <p:nvPr/>
                </p:nvSpPr>
                <p:spPr bwMode="auto">
                  <a:xfrm>
                    <a:off x="1605" y="3555"/>
                    <a:ext cx="390" cy="390"/>
                  </a:xfrm>
                  <a:prstGeom prst="ellipse">
                    <a:avLst/>
                  </a:prstGeom>
                  <a:solidFill>
                    <a:srgbClr val="96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327" name="Oval 106">
                    <a:extLst>
                      <a:ext uri="{FF2B5EF4-FFF2-40B4-BE49-F238E27FC236}">
                        <a16:creationId xmlns:a16="http://schemas.microsoft.com/office/drawing/2014/main" id="{B0C83014-017F-ACD6-6126-57299B48DDCF}"/>
                      </a:ext>
                    </a:extLst>
                  </p:cNvPr>
                  <p:cNvSpPr>
                    <a:spLocks noChangeAspect="1" noChangeArrowheads="1"/>
                  </p:cNvSpPr>
                  <p:nvPr/>
                </p:nvSpPr>
                <p:spPr bwMode="auto">
                  <a:xfrm>
                    <a:off x="1995" y="3555"/>
                    <a:ext cx="390" cy="390"/>
                  </a:xfrm>
                  <a:prstGeom prst="ellipse">
                    <a:avLst/>
                  </a:prstGeom>
                  <a:solidFill>
                    <a:srgbClr val="7D00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grpSp>
            <p:sp>
              <p:nvSpPr>
                <p:cNvPr id="227" name="Rectangle 107">
                  <a:extLst>
                    <a:ext uri="{FF2B5EF4-FFF2-40B4-BE49-F238E27FC236}">
                      <a16:creationId xmlns:a16="http://schemas.microsoft.com/office/drawing/2014/main" id="{75FF748E-2DCB-8D99-B663-4FBE1DCF8D58}"/>
                    </a:ext>
                  </a:extLst>
                </p:cNvPr>
                <p:cNvSpPr>
                  <a:spLocks noChangeArrowheads="1"/>
                </p:cNvSpPr>
                <p:nvPr/>
              </p:nvSpPr>
              <p:spPr bwMode="auto">
                <a:xfrm>
                  <a:off x="1431" y="2219"/>
                  <a:ext cx="1680" cy="16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grpSp>
          <p:cxnSp>
            <p:nvCxnSpPr>
              <p:cNvPr id="224" name="Straight Connector 223">
                <a:extLst>
                  <a:ext uri="{FF2B5EF4-FFF2-40B4-BE49-F238E27FC236}">
                    <a16:creationId xmlns:a16="http://schemas.microsoft.com/office/drawing/2014/main" id="{B3168FFF-3630-A943-5A04-718FC4130864}"/>
                  </a:ext>
                </a:extLst>
              </p:cNvPr>
              <p:cNvCxnSpPr>
                <a:endCxn id="250" idx="1"/>
              </p:cNvCxnSpPr>
              <p:nvPr/>
            </p:nvCxnSpPr>
            <p:spPr>
              <a:xfrm>
                <a:off x="10013705" y="3936534"/>
                <a:ext cx="485401" cy="745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B022B909-DB25-EEA8-3952-0258075DDBCE}"/>
                  </a:ext>
                </a:extLst>
              </p:cNvPr>
              <p:cNvCxnSpPr>
                <a:endCxn id="250" idx="7"/>
              </p:cNvCxnSpPr>
              <p:nvPr/>
            </p:nvCxnSpPr>
            <p:spPr>
              <a:xfrm flipH="1">
                <a:off x="10593234" y="3951471"/>
                <a:ext cx="514497" cy="7301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Rectangle 108">
                <a:extLst>
                  <a:ext uri="{FF2B5EF4-FFF2-40B4-BE49-F238E27FC236}">
                    <a16:creationId xmlns:a16="http://schemas.microsoft.com/office/drawing/2014/main" id="{C906AF9D-00E0-C111-F3F9-A541845ED1D3}"/>
                  </a:ext>
                </a:extLst>
              </p:cNvPr>
              <p:cNvSpPr>
                <a:spLocks noChangeAspect="1" noChangeArrowheads="1"/>
              </p:cNvSpPr>
              <p:nvPr/>
            </p:nvSpPr>
            <p:spPr bwMode="auto">
              <a:xfrm>
                <a:off x="9838465" y="5827541"/>
                <a:ext cx="1514792" cy="31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dirty="0">
                    <a:cs typeface="Arial" charset="0"/>
                  </a:rPr>
                  <a:t>100 bead sets</a:t>
                </a:r>
              </a:p>
            </p:txBody>
          </p:sp>
        </p:grpSp>
      </p:grpSp>
      <p:pic>
        <p:nvPicPr>
          <p:cNvPr id="5" name="Audio 4">
            <a:hlinkClick r:id="" action="ppaction://media"/>
            <a:extLst>
              <a:ext uri="{FF2B5EF4-FFF2-40B4-BE49-F238E27FC236}">
                <a16:creationId xmlns:a16="http://schemas.microsoft.com/office/drawing/2014/main" id="{60F368FF-7127-D890-3A86-B8F86E605B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56226791"/>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86E02C-5B6E-4083-A175-140D3F72E226}"/>
              </a:ext>
            </a:extLst>
          </p:cNvPr>
          <p:cNvSpPr>
            <a:spLocks noGrp="1"/>
          </p:cNvSpPr>
          <p:nvPr>
            <p:ph type="ctrTitle"/>
          </p:nvPr>
        </p:nvSpPr>
        <p:spPr>
          <a:xfrm>
            <a:off x="1" y="0"/>
            <a:ext cx="12192000" cy="1406737"/>
          </a:xfrm>
        </p:spPr>
        <p:txBody>
          <a:bodyPr/>
          <a:lstStyle/>
          <a:p>
            <a:pPr algn="ctr"/>
            <a:r>
              <a:rPr lang="en-GB" sz="2800" dirty="0">
                <a:latin typeface="+mj-lt"/>
              </a:rPr>
              <a:t>Examples of ultrasensitive detection of viral DNA</a:t>
            </a:r>
          </a:p>
        </p:txBody>
      </p:sp>
      <p:sp>
        <p:nvSpPr>
          <p:cNvPr id="14" name="Rectangle 13">
            <a:extLst>
              <a:ext uri="{FF2B5EF4-FFF2-40B4-BE49-F238E27FC236}">
                <a16:creationId xmlns:a16="http://schemas.microsoft.com/office/drawing/2014/main" id="{A1CCFF00-7DB2-63D1-ADAC-BCE732856D7D}"/>
              </a:ext>
            </a:extLst>
          </p:cNvPr>
          <p:cNvSpPr/>
          <p:nvPr/>
        </p:nvSpPr>
        <p:spPr>
          <a:xfrm>
            <a:off x="751414" y="3175867"/>
            <a:ext cx="11185525" cy="584775"/>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indent="-285750" algn="just">
              <a:buFont typeface="Arial" panose="020B0604020202020204" pitchFamily="34" charset="0"/>
              <a:buChar char="•"/>
            </a:pPr>
            <a:r>
              <a:rPr lang="en-GB" sz="1600" dirty="0">
                <a:solidFill>
                  <a:schemeClr val="tx2">
                    <a:lumMod val="75000"/>
                  </a:schemeClr>
                </a:solidFill>
                <a:latin typeface="+mj-lt"/>
              </a:rPr>
              <a:t>Conjunctival cancer from HIV-positive and HIV-negative patients enrolled in Southern Uganda and Zimbabwe (NIH R21 grant 2021-2023)</a:t>
            </a:r>
            <a:endParaRPr lang="en-GB" sz="1600" dirty="0">
              <a:solidFill>
                <a:schemeClr val="tx2">
                  <a:lumMod val="75000"/>
                </a:schemeClr>
              </a:solidFill>
              <a:highlight>
                <a:srgbClr val="FFFF00"/>
              </a:highlight>
              <a:latin typeface="+mj-lt"/>
            </a:endParaRPr>
          </a:p>
        </p:txBody>
      </p:sp>
      <p:sp>
        <p:nvSpPr>
          <p:cNvPr id="18" name="Rectangle 17">
            <a:extLst>
              <a:ext uri="{FF2B5EF4-FFF2-40B4-BE49-F238E27FC236}">
                <a16:creationId xmlns:a16="http://schemas.microsoft.com/office/drawing/2014/main" id="{E69C1286-01CF-197C-B293-16C7D599A90C}"/>
              </a:ext>
            </a:extLst>
          </p:cNvPr>
          <p:cNvSpPr/>
          <p:nvPr/>
        </p:nvSpPr>
        <p:spPr>
          <a:xfrm>
            <a:off x="738002" y="5529554"/>
            <a:ext cx="11082983"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indent="-285750" algn="just">
              <a:buFont typeface="Arial" panose="020B0604020202020204" pitchFamily="34" charset="0"/>
              <a:buChar char="•"/>
            </a:pPr>
            <a:r>
              <a:rPr lang="en-GB" sz="1600" dirty="0">
                <a:solidFill>
                  <a:schemeClr val="tx2">
                    <a:lumMod val="75000"/>
                  </a:schemeClr>
                </a:solidFill>
                <a:latin typeface="+mj-lt"/>
              </a:rPr>
              <a:t>Oesophageal cancer (Collaboration with the </a:t>
            </a:r>
            <a:r>
              <a:rPr lang="en-GB" sz="1600" b="1" dirty="0">
                <a:solidFill>
                  <a:schemeClr val="tx2">
                    <a:lumMod val="75000"/>
                  </a:schemeClr>
                </a:solidFill>
                <a:latin typeface="+mj-lt"/>
              </a:rPr>
              <a:t>ENV </a:t>
            </a:r>
            <a:r>
              <a:rPr lang="en-GB" sz="1600" dirty="0">
                <a:solidFill>
                  <a:schemeClr val="tx2">
                    <a:lumMod val="75000"/>
                  </a:schemeClr>
                </a:solidFill>
                <a:latin typeface="+mj-lt"/>
              </a:rPr>
              <a:t>Branch / IARC).</a:t>
            </a:r>
          </a:p>
        </p:txBody>
      </p:sp>
      <p:sp>
        <p:nvSpPr>
          <p:cNvPr id="19" name="Rectangle 18">
            <a:extLst>
              <a:ext uri="{FF2B5EF4-FFF2-40B4-BE49-F238E27FC236}">
                <a16:creationId xmlns:a16="http://schemas.microsoft.com/office/drawing/2014/main" id="{4D3F8181-0894-E953-1BA8-89C315848D22}"/>
              </a:ext>
            </a:extLst>
          </p:cNvPr>
          <p:cNvSpPr/>
          <p:nvPr/>
        </p:nvSpPr>
        <p:spPr>
          <a:xfrm>
            <a:off x="738002" y="2540935"/>
            <a:ext cx="11185525" cy="338554"/>
          </a:xfrm>
          <a:prstGeom prst="rect">
            <a:avLst/>
          </a:prstGeom>
        </p:spPr>
        <p:txBody>
          <a:bodyPr wrap="square">
            <a:spAutoFit/>
          </a:bodyPr>
          <a:lstStyle/>
          <a:p>
            <a:pPr marL="285750" indent="-285750" algn="just">
              <a:buFont typeface="Arial" panose="020B0604020202020204" pitchFamily="34" charset="0"/>
              <a:buChar char="•"/>
            </a:pPr>
            <a:r>
              <a:rPr lang="en-GB" sz="1600" dirty="0">
                <a:solidFill>
                  <a:schemeClr val="tx2">
                    <a:lumMod val="75000"/>
                  </a:schemeClr>
                </a:solidFill>
                <a:latin typeface="+mj-lt"/>
              </a:rPr>
              <a:t>Head and neck cancer in India and Europe, Iran</a:t>
            </a:r>
            <a:r>
              <a:rPr lang="it-IT" altLang="en-US" sz="1600" dirty="0">
                <a:solidFill>
                  <a:schemeClr val="tx2">
                    <a:lumMod val="75000"/>
                  </a:schemeClr>
                </a:solidFill>
                <a:latin typeface="+mj-lt"/>
                <a:cs typeface="Arial" panose="020B0604020202020204" pitchFamily="34" charset="0"/>
              </a:rPr>
              <a:t>, Ireland, etc.</a:t>
            </a:r>
            <a:endParaRPr lang="en-GB" sz="1600" dirty="0">
              <a:solidFill>
                <a:schemeClr val="tx2">
                  <a:lumMod val="75000"/>
                </a:schemeClr>
              </a:solidFill>
              <a:latin typeface="+mj-lt"/>
            </a:endParaRPr>
          </a:p>
        </p:txBody>
      </p:sp>
      <p:pic>
        <p:nvPicPr>
          <p:cNvPr id="20" name="Picture 5">
            <a:extLst>
              <a:ext uri="{FF2B5EF4-FFF2-40B4-BE49-F238E27FC236}">
                <a16:creationId xmlns:a16="http://schemas.microsoft.com/office/drawing/2014/main" id="{024A8D6B-C74F-EA5F-5690-B4E538DA5D6C}"/>
              </a:ext>
            </a:extLst>
          </p:cNvPr>
          <p:cNvPicPr>
            <a:picLocks noChangeAspect="1" noChangeArrowheads="1"/>
          </p:cNvPicPr>
          <p:nvPr/>
        </p:nvPicPr>
        <p:blipFill>
          <a:blip r:embed="rId6">
            <a:alphaModFix amt="5000"/>
            <a:extLst>
              <a:ext uri="{BEBA8EAE-BF5A-486C-A8C5-ECC9F3942E4B}">
                <a14:imgProps xmlns:a14="http://schemas.microsoft.com/office/drawing/2010/main">
                  <a14:imgLayer r:embed="rId7">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3280515" y="374344"/>
            <a:ext cx="5362575"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59FFB9B-899B-5DC2-F6DA-B7DFCDF27BB3}"/>
              </a:ext>
            </a:extLst>
          </p:cNvPr>
          <p:cNvSpPr txBox="1"/>
          <p:nvPr/>
        </p:nvSpPr>
        <p:spPr>
          <a:xfrm>
            <a:off x="9639799" y="5936788"/>
            <a:ext cx="2547675" cy="923330"/>
          </a:xfrm>
          <a:prstGeom prst="rect">
            <a:avLst/>
          </a:prstGeom>
          <a:noFill/>
        </p:spPr>
        <p:txBody>
          <a:bodyPr wrap="square">
            <a:spAutoFit/>
          </a:bodyPr>
          <a:lstStyle/>
          <a:p>
            <a:pPr algn="r"/>
            <a:r>
              <a:rPr lang="en-GB" sz="900" b="1" i="1" dirty="0">
                <a:solidFill>
                  <a:schemeClr val="tx2">
                    <a:lumMod val="75000"/>
                  </a:schemeClr>
                </a:solidFill>
                <a:latin typeface="+mj-lt"/>
              </a:rPr>
              <a:t>Sharkey Ochoa et al., 2022 Cancers </a:t>
            </a:r>
          </a:p>
          <a:p>
            <a:pPr algn="r"/>
            <a:r>
              <a:rPr lang="en-GB" sz="900" b="1" i="1" dirty="0">
                <a:solidFill>
                  <a:schemeClr val="tx2">
                    <a:lumMod val="75000"/>
                  </a:schemeClr>
                </a:solidFill>
                <a:latin typeface="+mj-lt"/>
              </a:rPr>
              <a:t>Karimi et al., 2022 </a:t>
            </a:r>
            <a:r>
              <a:rPr lang="en-GB" sz="900" b="1" i="1" dirty="0" err="1">
                <a:solidFill>
                  <a:schemeClr val="tx2">
                    <a:lumMod val="75000"/>
                  </a:schemeClr>
                </a:solidFill>
                <a:latin typeface="+mj-lt"/>
              </a:rPr>
              <a:t>Microbiol</a:t>
            </a:r>
            <a:r>
              <a:rPr lang="en-GB" sz="900" b="1" i="1" dirty="0">
                <a:solidFill>
                  <a:schemeClr val="tx2">
                    <a:lumMod val="75000"/>
                  </a:schemeClr>
                </a:solidFill>
                <a:latin typeface="+mj-lt"/>
              </a:rPr>
              <a:t> </a:t>
            </a:r>
            <a:r>
              <a:rPr lang="en-GB" sz="900" b="1" i="1" dirty="0" err="1">
                <a:solidFill>
                  <a:schemeClr val="tx2">
                    <a:lumMod val="75000"/>
                  </a:schemeClr>
                </a:solidFill>
                <a:latin typeface="+mj-lt"/>
              </a:rPr>
              <a:t>Spectr</a:t>
            </a:r>
            <a:r>
              <a:rPr lang="en-GB" sz="900" b="1" i="1" dirty="0">
                <a:solidFill>
                  <a:schemeClr val="tx2">
                    <a:lumMod val="75000"/>
                  </a:schemeClr>
                </a:solidFill>
                <a:latin typeface="+mj-lt"/>
              </a:rPr>
              <a:t>. </a:t>
            </a:r>
          </a:p>
          <a:p>
            <a:pPr algn="r"/>
            <a:r>
              <a:rPr lang="en-GB" sz="900" b="1" i="1" dirty="0" err="1">
                <a:solidFill>
                  <a:schemeClr val="tx2">
                    <a:lumMod val="75000"/>
                  </a:schemeClr>
                </a:solidFill>
                <a:latin typeface="+mj-lt"/>
              </a:rPr>
              <a:t>Chiocca</a:t>
            </a:r>
            <a:r>
              <a:rPr lang="en-GB" sz="900" b="1" i="1" dirty="0">
                <a:solidFill>
                  <a:schemeClr val="tx2">
                    <a:lumMod val="75000"/>
                  </a:schemeClr>
                </a:solidFill>
                <a:latin typeface="+mj-lt"/>
              </a:rPr>
              <a:t> et al., 2020 Cancers </a:t>
            </a:r>
          </a:p>
          <a:p>
            <a:pPr algn="r"/>
            <a:r>
              <a:rPr lang="en-GB" sz="900" b="1" i="1" dirty="0" err="1">
                <a:solidFill>
                  <a:schemeClr val="tx2">
                    <a:lumMod val="75000"/>
                  </a:schemeClr>
                </a:solidFill>
                <a:latin typeface="+mj-lt"/>
              </a:rPr>
              <a:t>Simoens</a:t>
            </a:r>
            <a:r>
              <a:rPr lang="en-GB" sz="900" b="1" i="1" dirty="0">
                <a:solidFill>
                  <a:schemeClr val="tx2">
                    <a:lumMod val="75000"/>
                  </a:schemeClr>
                </a:solidFill>
                <a:latin typeface="+mj-lt"/>
              </a:rPr>
              <a:t> et al., 2021 Cancer Epidemiology </a:t>
            </a:r>
          </a:p>
          <a:p>
            <a:pPr algn="r"/>
            <a:r>
              <a:rPr lang="it-IT" altLang="en-US" sz="900" b="1" i="1" dirty="0">
                <a:solidFill>
                  <a:schemeClr val="tx2">
                    <a:lumMod val="75000"/>
                  </a:schemeClr>
                </a:solidFill>
                <a:latin typeface="+mj-lt"/>
                <a:cs typeface="Arial" panose="020B0604020202020204" pitchFamily="34" charset="0"/>
              </a:rPr>
              <a:t>Simoens et al., 2022 BMC Infect Dis.</a:t>
            </a:r>
          </a:p>
          <a:p>
            <a:pPr algn="r"/>
            <a:r>
              <a:rPr lang="it-IT" altLang="en-US" sz="900" b="1" i="1" dirty="0">
                <a:solidFill>
                  <a:schemeClr val="tx2">
                    <a:lumMod val="75000"/>
                  </a:schemeClr>
                </a:solidFill>
                <a:latin typeface="+mj-lt"/>
                <a:cs typeface="Arial" panose="020B0604020202020204" pitchFamily="34" charset="0"/>
              </a:rPr>
              <a:t>Galati et al., 2020. Int J Cancer</a:t>
            </a:r>
            <a:endParaRPr lang="fr-FR" sz="900" b="1" i="1" dirty="0"/>
          </a:p>
        </p:txBody>
      </p:sp>
      <p:grpSp>
        <p:nvGrpSpPr>
          <p:cNvPr id="3" name="Group 2">
            <a:extLst>
              <a:ext uri="{FF2B5EF4-FFF2-40B4-BE49-F238E27FC236}">
                <a16:creationId xmlns:a16="http://schemas.microsoft.com/office/drawing/2014/main" id="{3D4DC71D-48FE-AABE-EC84-D092B26798D3}"/>
              </a:ext>
            </a:extLst>
          </p:cNvPr>
          <p:cNvGrpSpPr/>
          <p:nvPr/>
        </p:nvGrpSpPr>
        <p:grpSpPr>
          <a:xfrm>
            <a:off x="1026147" y="3830151"/>
            <a:ext cx="10794838" cy="1560888"/>
            <a:chOff x="-627160" y="2904703"/>
            <a:chExt cx="10794838" cy="1560888"/>
          </a:xfrm>
        </p:grpSpPr>
        <p:grpSp>
          <p:nvGrpSpPr>
            <p:cNvPr id="11" name="Group 10">
              <a:extLst>
                <a:ext uri="{FF2B5EF4-FFF2-40B4-BE49-F238E27FC236}">
                  <a16:creationId xmlns:a16="http://schemas.microsoft.com/office/drawing/2014/main" id="{EBBD29A6-89B6-F22D-14BB-ED01301BE6CA}"/>
                </a:ext>
              </a:extLst>
            </p:cNvPr>
            <p:cNvGrpSpPr/>
            <p:nvPr/>
          </p:nvGrpSpPr>
          <p:grpSpPr>
            <a:xfrm>
              <a:off x="-627160" y="2904703"/>
              <a:ext cx="10794838" cy="1560888"/>
              <a:chOff x="1067839" y="2894076"/>
              <a:chExt cx="10794838" cy="1560888"/>
            </a:xfrm>
          </p:grpSpPr>
          <p:grpSp>
            <p:nvGrpSpPr>
              <p:cNvPr id="9" name="Group 8">
                <a:extLst>
                  <a:ext uri="{FF2B5EF4-FFF2-40B4-BE49-F238E27FC236}">
                    <a16:creationId xmlns:a16="http://schemas.microsoft.com/office/drawing/2014/main" id="{4D0ABD3F-3DBD-BEC1-2447-838AF45DB656}"/>
                  </a:ext>
                </a:extLst>
              </p:cNvPr>
              <p:cNvGrpSpPr/>
              <p:nvPr/>
            </p:nvGrpSpPr>
            <p:grpSpPr>
              <a:xfrm>
                <a:off x="1067839" y="2894076"/>
                <a:ext cx="10664604" cy="1314668"/>
                <a:chOff x="1067839" y="2818575"/>
                <a:chExt cx="10664604" cy="1314668"/>
              </a:xfrm>
            </p:grpSpPr>
            <p:pic>
              <p:nvPicPr>
                <p:cNvPr id="4" name="Picture 3">
                  <a:extLst>
                    <a:ext uri="{FF2B5EF4-FFF2-40B4-BE49-F238E27FC236}">
                      <a16:creationId xmlns:a16="http://schemas.microsoft.com/office/drawing/2014/main" id="{807CA3AF-F8FA-0F80-60BB-80F49FA491C9}"/>
                    </a:ext>
                  </a:extLst>
                </p:cNvPr>
                <p:cNvPicPr>
                  <a:picLocks noChangeAspect="1"/>
                </p:cNvPicPr>
                <p:nvPr/>
              </p:nvPicPr>
              <p:blipFill>
                <a:blip r:embed="rId8"/>
                <a:stretch>
                  <a:fillRect/>
                </a:stretch>
              </p:blipFill>
              <p:spPr>
                <a:xfrm>
                  <a:off x="1067839" y="2827572"/>
                  <a:ext cx="4003054" cy="1305671"/>
                </a:xfrm>
                <a:prstGeom prst="rect">
                  <a:avLst/>
                </a:prstGeom>
              </p:spPr>
            </p:pic>
            <p:pic>
              <p:nvPicPr>
                <p:cNvPr id="8" name="Picture 7">
                  <a:extLst>
                    <a:ext uri="{FF2B5EF4-FFF2-40B4-BE49-F238E27FC236}">
                      <a16:creationId xmlns:a16="http://schemas.microsoft.com/office/drawing/2014/main" id="{8DBC3840-C320-ECE3-D2CA-F4132573AFCB}"/>
                    </a:ext>
                  </a:extLst>
                </p:cNvPr>
                <p:cNvPicPr>
                  <a:picLocks noChangeAspect="1"/>
                </p:cNvPicPr>
                <p:nvPr/>
              </p:nvPicPr>
              <p:blipFill rotWithShape="1">
                <a:blip r:embed="rId9"/>
                <a:srcRect l="22087" t="67185" r="23211" b="13623"/>
                <a:stretch/>
              </p:blipFill>
              <p:spPr>
                <a:xfrm>
                  <a:off x="5070892" y="2818575"/>
                  <a:ext cx="6661551" cy="1314668"/>
                </a:xfrm>
                <a:prstGeom prst="rect">
                  <a:avLst/>
                </a:prstGeom>
              </p:spPr>
            </p:pic>
          </p:grpSp>
          <p:sp>
            <p:nvSpPr>
              <p:cNvPr id="21" name="TextBox 20">
                <a:extLst>
                  <a:ext uri="{FF2B5EF4-FFF2-40B4-BE49-F238E27FC236}">
                    <a16:creationId xmlns:a16="http://schemas.microsoft.com/office/drawing/2014/main" id="{2B9A7F41-B477-0A0D-B967-85D9010556F7}"/>
                  </a:ext>
                </a:extLst>
              </p:cNvPr>
              <p:cNvSpPr txBox="1"/>
              <p:nvPr/>
            </p:nvSpPr>
            <p:spPr>
              <a:xfrm>
                <a:off x="9808762" y="4208743"/>
                <a:ext cx="2053915" cy="246221"/>
              </a:xfrm>
              <a:prstGeom prst="rect">
                <a:avLst/>
              </a:prstGeom>
              <a:noFill/>
            </p:spPr>
            <p:txBody>
              <a:bodyPr wrap="square">
                <a:spAutoFit/>
              </a:bodyPr>
              <a:lstStyle/>
              <a:p>
                <a:r>
                  <a:rPr lang="it-IT" altLang="en-US" sz="1000" b="1" i="1" dirty="0">
                    <a:solidFill>
                      <a:schemeClr val="tx2">
                        <a:lumMod val="75000"/>
                      </a:schemeClr>
                    </a:solidFill>
                    <a:latin typeface="+mj-lt"/>
                    <a:cs typeface="Arial" panose="020B0604020202020204" pitchFamily="34" charset="0"/>
                  </a:rPr>
                  <a:t>Galati et al., 2020. Int J Cancer</a:t>
                </a:r>
              </a:p>
            </p:txBody>
          </p:sp>
        </p:grpSp>
        <p:sp>
          <p:nvSpPr>
            <p:cNvPr id="2" name="Oval 1">
              <a:extLst>
                <a:ext uri="{FF2B5EF4-FFF2-40B4-BE49-F238E27FC236}">
                  <a16:creationId xmlns:a16="http://schemas.microsoft.com/office/drawing/2014/main" id="{7A1AF95F-02EB-926B-49BC-DE10D3643965}"/>
                </a:ext>
              </a:extLst>
            </p:cNvPr>
            <p:cNvSpPr/>
            <p:nvPr/>
          </p:nvSpPr>
          <p:spPr>
            <a:xfrm>
              <a:off x="8333375" y="3169967"/>
              <a:ext cx="1380565" cy="1049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3" name="Rectangle 12">
            <a:extLst>
              <a:ext uri="{FF2B5EF4-FFF2-40B4-BE49-F238E27FC236}">
                <a16:creationId xmlns:a16="http://schemas.microsoft.com/office/drawing/2014/main" id="{6C3CEB75-62F9-CACE-DAC4-084D35F4A29D}"/>
              </a:ext>
            </a:extLst>
          </p:cNvPr>
          <p:cNvSpPr/>
          <p:nvPr/>
        </p:nvSpPr>
        <p:spPr>
          <a:xfrm>
            <a:off x="384959" y="713563"/>
            <a:ext cx="11520854" cy="1815882"/>
          </a:xfrm>
          <a:prstGeom prst="rect">
            <a:avLst/>
          </a:prstGeom>
        </p:spPr>
        <p:txBody>
          <a:bodyPr wrap="square">
            <a:spAutoFit/>
          </a:bodyPr>
          <a:lstStyle/>
          <a:p>
            <a:r>
              <a:rPr lang="en-GB" sz="1600" dirty="0">
                <a:solidFill>
                  <a:schemeClr val="tx2">
                    <a:lumMod val="75000"/>
                  </a:schemeClr>
                </a:solidFill>
                <a:latin typeface="+mj-lt"/>
              </a:rPr>
              <a:t>Cancer sites : </a:t>
            </a:r>
          </a:p>
          <a:p>
            <a:pPr marL="1657350" lvl="3" indent="-285750">
              <a:buFont typeface="Wingdings" panose="05000000000000000000" pitchFamily="2" charset="2"/>
              <a:buChar char="ü"/>
            </a:pPr>
            <a:r>
              <a:rPr lang="en-GB" sz="1600" dirty="0">
                <a:solidFill>
                  <a:schemeClr val="tx2">
                    <a:lumMod val="75000"/>
                  </a:schemeClr>
                </a:solidFill>
                <a:latin typeface="+mj-lt"/>
              </a:rPr>
              <a:t>head and neck, oral samples</a:t>
            </a:r>
          </a:p>
          <a:p>
            <a:pPr marL="1657350" lvl="3" indent="-285750">
              <a:buFont typeface="Wingdings" panose="05000000000000000000" pitchFamily="2" charset="2"/>
              <a:buChar char="ü"/>
            </a:pPr>
            <a:r>
              <a:rPr lang="en-GB" sz="1600" dirty="0">
                <a:solidFill>
                  <a:schemeClr val="tx2">
                    <a:lumMod val="75000"/>
                  </a:schemeClr>
                </a:solidFill>
                <a:latin typeface="+mj-lt"/>
              </a:rPr>
              <a:t>anogenital tract</a:t>
            </a:r>
          </a:p>
          <a:p>
            <a:pPr marL="1657350" lvl="3" indent="-285750">
              <a:buFont typeface="Wingdings" panose="05000000000000000000" pitchFamily="2" charset="2"/>
              <a:buChar char="ü"/>
            </a:pPr>
            <a:r>
              <a:rPr lang="en-GB" sz="1600" dirty="0">
                <a:solidFill>
                  <a:schemeClr val="tx2">
                    <a:lumMod val="75000"/>
                  </a:schemeClr>
                </a:solidFill>
                <a:latin typeface="+mj-lt"/>
              </a:rPr>
              <a:t>vulvar intraepithelial neoplasia</a:t>
            </a:r>
          </a:p>
          <a:p>
            <a:pPr marL="1657350" lvl="3" indent="-285750">
              <a:buFont typeface="Wingdings" panose="05000000000000000000" pitchFamily="2" charset="2"/>
              <a:buChar char="ü"/>
            </a:pPr>
            <a:r>
              <a:rPr lang="en-GB" sz="1600" dirty="0">
                <a:solidFill>
                  <a:schemeClr val="tx2">
                    <a:lumMod val="75000"/>
                  </a:schemeClr>
                </a:solidFill>
                <a:latin typeface="+mj-lt"/>
              </a:rPr>
              <a:t>breast</a:t>
            </a:r>
          </a:p>
          <a:p>
            <a:pPr marL="1657350" lvl="3" indent="-285750">
              <a:buFont typeface="Wingdings" panose="05000000000000000000" pitchFamily="2" charset="2"/>
              <a:buChar char="ü"/>
            </a:pPr>
            <a:r>
              <a:rPr lang="en-GB" sz="1600" dirty="0">
                <a:solidFill>
                  <a:schemeClr val="tx2">
                    <a:lumMod val="75000"/>
                  </a:schemeClr>
                </a:solidFill>
                <a:latin typeface="+mj-lt"/>
              </a:rPr>
              <a:t>skin</a:t>
            </a:r>
          </a:p>
          <a:p>
            <a:pPr marL="1657350" lvl="3" indent="-285750">
              <a:buFont typeface="Wingdings" panose="05000000000000000000" pitchFamily="2" charset="2"/>
              <a:buChar char="ü"/>
            </a:pPr>
            <a:r>
              <a:rPr lang="en-GB" sz="1600" dirty="0">
                <a:solidFill>
                  <a:schemeClr val="tx2">
                    <a:lumMod val="75000"/>
                  </a:schemeClr>
                </a:solidFill>
                <a:latin typeface="+mj-lt"/>
              </a:rPr>
              <a:t>conjunctiva</a:t>
            </a:r>
          </a:p>
        </p:txBody>
      </p:sp>
      <p:pic>
        <p:nvPicPr>
          <p:cNvPr id="52" name="Audio 51">
            <a:hlinkClick r:id="" action="ppaction://media"/>
            <a:extLst>
              <a:ext uri="{FF2B5EF4-FFF2-40B4-BE49-F238E27FC236}">
                <a16:creationId xmlns:a16="http://schemas.microsoft.com/office/drawing/2014/main" id="{1BAE68DA-7D3E-E1C0-6209-112EA44D215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59225658"/>
      </p:ext>
    </p:extLst>
  </p:cSld>
  <p:clrMapOvr>
    <a:masterClrMapping/>
  </p:clrMapOvr>
  <mc:AlternateContent xmlns:mc="http://schemas.openxmlformats.org/markup-compatibility/2006" xmlns:p14="http://schemas.microsoft.com/office/powerpoint/2010/main">
    <mc:Choice Requires="p14">
      <p:transition spd="slow" p14:dur="2000" advTm="57572"/>
    </mc:Choice>
    <mc:Fallback xmlns="">
      <p:transition spd="slow" advTm="5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2"/>
                </p:tgtEl>
              </p:cMediaNode>
            </p:audio>
          </p:childTnLst>
        </p:cTn>
      </p:par>
    </p:tnLst>
    <p:bldLst>
      <p:bldP spid="14" grpId="0"/>
      <p:bldP spid="1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86E02C-5B6E-4083-A175-140D3F72E226}"/>
              </a:ext>
            </a:extLst>
          </p:cNvPr>
          <p:cNvSpPr>
            <a:spLocks noGrp="1"/>
          </p:cNvSpPr>
          <p:nvPr>
            <p:ph type="ctrTitle"/>
          </p:nvPr>
        </p:nvSpPr>
        <p:spPr>
          <a:xfrm>
            <a:off x="1" y="0"/>
            <a:ext cx="12192000" cy="1406737"/>
          </a:xfrm>
        </p:spPr>
        <p:txBody>
          <a:bodyPr/>
          <a:lstStyle/>
          <a:p>
            <a:pPr algn="ctr"/>
            <a:r>
              <a:rPr lang="en-GB" sz="2800" dirty="0">
                <a:latin typeface="+mj-lt"/>
              </a:rPr>
              <a:t>Examples of ultrasensitive detection of viral DNA</a:t>
            </a:r>
          </a:p>
        </p:txBody>
      </p:sp>
      <p:sp>
        <p:nvSpPr>
          <p:cNvPr id="13" name="Rectangle 12">
            <a:extLst>
              <a:ext uri="{FF2B5EF4-FFF2-40B4-BE49-F238E27FC236}">
                <a16:creationId xmlns:a16="http://schemas.microsoft.com/office/drawing/2014/main" id="{6C3CEB75-62F9-CACE-DAC4-084D35F4A29D}"/>
              </a:ext>
            </a:extLst>
          </p:cNvPr>
          <p:cNvSpPr/>
          <p:nvPr/>
        </p:nvSpPr>
        <p:spPr>
          <a:xfrm>
            <a:off x="384959" y="932897"/>
            <a:ext cx="11714676" cy="646331"/>
          </a:xfrm>
          <a:prstGeom prst="rect">
            <a:avLst/>
          </a:prstGeom>
        </p:spPr>
        <p:txBody>
          <a:bodyPr wrap="square">
            <a:spAutoFit/>
          </a:bodyPr>
          <a:lstStyle/>
          <a:p>
            <a:pPr marL="285750" indent="-285750" algn="just">
              <a:buFont typeface="Wingdings" panose="05000000000000000000" pitchFamily="2" charset="2"/>
              <a:buChar char="ü"/>
            </a:pPr>
            <a:r>
              <a:rPr lang="en-GB" dirty="0">
                <a:solidFill>
                  <a:schemeClr val="tx2">
                    <a:lumMod val="75000"/>
                  </a:schemeClr>
                </a:solidFill>
                <a:latin typeface="+mj-lt"/>
              </a:rPr>
              <a:t>Monitoring the efficacy of HPV vaccines: Bhutan, Rwanda, Armenia, and India (Collaboration with the </a:t>
            </a:r>
            <a:r>
              <a:rPr lang="en-GB" b="1" dirty="0">
                <a:solidFill>
                  <a:schemeClr val="tx2">
                    <a:lumMod val="75000"/>
                  </a:schemeClr>
                </a:solidFill>
                <a:latin typeface="+mj-lt"/>
              </a:rPr>
              <a:t>EPR</a:t>
            </a:r>
            <a:r>
              <a:rPr lang="en-GB" dirty="0">
                <a:solidFill>
                  <a:schemeClr val="tx2">
                    <a:lumMod val="75000"/>
                  </a:schemeClr>
                </a:solidFill>
                <a:latin typeface="+mj-lt"/>
              </a:rPr>
              <a:t> Branch / IARC) </a:t>
            </a:r>
          </a:p>
        </p:txBody>
      </p:sp>
      <p:pic>
        <p:nvPicPr>
          <p:cNvPr id="20" name="Picture 5">
            <a:extLst>
              <a:ext uri="{FF2B5EF4-FFF2-40B4-BE49-F238E27FC236}">
                <a16:creationId xmlns:a16="http://schemas.microsoft.com/office/drawing/2014/main" id="{024A8D6B-C74F-EA5F-5690-B4E538DA5D6C}"/>
              </a:ext>
            </a:extLst>
          </p:cNvPr>
          <p:cNvPicPr>
            <a:picLocks noChangeAspect="1" noChangeArrowheads="1"/>
          </p:cNvPicPr>
          <p:nvPr/>
        </p:nvPicPr>
        <p:blipFill>
          <a:blip r:embed="rId6">
            <a:alphaModFix amt="5000"/>
            <a:extLst>
              <a:ext uri="{BEBA8EAE-BF5A-486C-A8C5-ECC9F3942E4B}">
                <a14:imgProps xmlns:a14="http://schemas.microsoft.com/office/drawing/2010/main">
                  <a14:imgLayer r:embed="rId7">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3561009" y="131807"/>
            <a:ext cx="5362575"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A1CCFF00-7DB2-63D1-ADAC-BCE732856D7D}"/>
              </a:ext>
            </a:extLst>
          </p:cNvPr>
          <p:cNvSpPr/>
          <p:nvPr/>
        </p:nvSpPr>
        <p:spPr>
          <a:xfrm>
            <a:off x="828186" y="1792887"/>
            <a:ext cx="8815686" cy="584775"/>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indent="-285750" algn="just">
              <a:buFont typeface="Arial" panose="020B0604020202020204" pitchFamily="34" charset="0"/>
              <a:buChar char="•"/>
            </a:pPr>
            <a:r>
              <a:rPr lang="en-GB" sz="1600" dirty="0">
                <a:solidFill>
                  <a:schemeClr val="tx2">
                    <a:lumMod val="75000"/>
                  </a:schemeClr>
                </a:solidFill>
                <a:latin typeface="+mj-lt"/>
              </a:rPr>
              <a:t>A single dose of HPV vaccine provides similar protection against persistent infection from HPV 16 and 18 as two or three doses </a:t>
            </a:r>
          </a:p>
        </p:txBody>
      </p:sp>
      <p:sp>
        <p:nvSpPr>
          <p:cNvPr id="22" name="TextBox 21">
            <a:extLst>
              <a:ext uri="{FF2B5EF4-FFF2-40B4-BE49-F238E27FC236}">
                <a16:creationId xmlns:a16="http://schemas.microsoft.com/office/drawing/2014/main" id="{CF21A1C3-2F12-590B-A6D3-1B07EA3E5FDC}"/>
              </a:ext>
            </a:extLst>
          </p:cNvPr>
          <p:cNvSpPr txBox="1"/>
          <p:nvPr/>
        </p:nvSpPr>
        <p:spPr>
          <a:xfrm>
            <a:off x="449786" y="3499264"/>
            <a:ext cx="11649850" cy="1107996"/>
          </a:xfrm>
          <a:prstGeom prst="rect">
            <a:avLst/>
          </a:prstGeom>
          <a:noFill/>
        </p:spPr>
        <p:txBody>
          <a:bodyPr wrap="square">
            <a:spAutoFit/>
          </a:bodyPr>
          <a:lstStyle/>
          <a:p>
            <a:pPr marL="342900" indent="-342900" algn="just">
              <a:buFont typeface="Wingdings" panose="05000000000000000000" pitchFamily="2" charset="2"/>
              <a:buChar char="ü"/>
            </a:pPr>
            <a:r>
              <a:rPr lang="en-GB" dirty="0">
                <a:solidFill>
                  <a:schemeClr val="tx2">
                    <a:lumMod val="75000"/>
                  </a:schemeClr>
                </a:solidFill>
              </a:rPr>
              <a:t>Non-invasive molecular-based screening and early diagnosis of HPV-driven cancers </a:t>
            </a:r>
          </a:p>
          <a:p>
            <a:pPr algn="just"/>
            <a:endParaRPr lang="en-GB" sz="1600" b="1" dirty="0">
              <a:solidFill>
                <a:schemeClr val="tx2">
                  <a:lumMod val="75000"/>
                </a:schemeClr>
              </a:solidFill>
              <a:latin typeface="+mj-lt"/>
            </a:endParaRPr>
          </a:p>
          <a:p>
            <a:pPr marL="742950" lvl="1" indent="-285750" algn="just">
              <a:buFont typeface="Arial" panose="020B0604020202020204" pitchFamily="34" charset="0"/>
              <a:buChar char="•"/>
            </a:pPr>
            <a:r>
              <a:rPr lang="en-GB" sz="1600" dirty="0">
                <a:solidFill>
                  <a:schemeClr val="tx2">
                    <a:lumMod val="75000"/>
                  </a:schemeClr>
                </a:solidFill>
                <a:latin typeface="+mj-lt"/>
              </a:rPr>
              <a:t>Body fluids biomarkers (e.g., circulating HPV DNA) for detection of HPV-driven cancers </a:t>
            </a:r>
          </a:p>
          <a:p>
            <a:pPr lvl="1" algn="just"/>
            <a:r>
              <a:rPr lang="en-GB" sz="1600" dirty="0">
                <a:solidFill>
                  <a:schemeClr val="tx2">
                    <a:lumMod val="75000"/>
                  </a:schemeClr>
                </a:solidFill>
                <a:latin typeface="+mj-lt"/>
              </a:rPr>
              <a:t>	(Collaboration </a:t>
            </a:r>
            <a:r>
              <a:rPr lang="fr-FR" sz="1600" dirty="0" err="1">
                <a:solidFill>
                  <a:schemeClr val="tx2">
                    <a:lumMod val="75000"/>
                  </a:schemeClr>
                </a:solidFill>
                <a:latin typeface="+mj-lt"/>
                <a:cs typeface="Arial" panose="020B0604020202020204" pitchFamily="34" charset="0"/>
              </a:rPr>
              <a:t>with</a:t>
            </a:r>
            <a:r>
              <a:rPr lang="fr-FR" sz="1600" dirty="0">
                <a:solidFill>
                  <a:schemeClr val="tx2">
                    <a:lumMod val="75000"/>
                  </a:schemeClr>
                </a:solidFill>
                <a:latin typeface="+mj-lt"/>
                <a:cs typeface="Arial" panose="020B0604020202020204" pitchFamily="34" charset="0"/>
              </a:rPr>
              <a:t> the </a:t>
            </a:r>
            <a:r>
              <a:rPr lang="en-GB" sz="1600" dirty="0">
                <a:solidFill>
                  <a:schemeClr val="tx2">
                    <a:lumMod val="75000"/>
                  </a:schemeClr>
                </a:solidFill>
                <a:latin typeface="+mj-lt"/>
                <a:cs typeface="Arial" panose="020B0604020202020204" pitchFamily="34" charset="0"/>
              </a:rPr>
              <a:t>European Institute of Oncology (Milan, Italy), and </a:t>
            </a:r>
            <a:r>
              <a:rPr lang="fr-FR" sz="1600" dirty="0">
                <a:solidFill>
                  <a:schemeClr val="tx2">
                    <a:lumMod val="75000"/>
                  </a:schemeClr>
                </a:solidFill>
                <a:latin typeface="+mj-lt"/>
                <a:cs typeface="Arial" panose="020B0604020202020204" pitchFamily="34" charset="0"/>
              </a:rPr>
              <a:t>the </a:t>
            </a:r>
            <a:r>
              <a:rPr lang="fr-FR" sz="1600" b="1" dirty="0">
                <a:solidFill>
                  <a:schemeClr val="tx2">
                    <a:lumMod val="75000"/>
                  </a:schemeClr>
                </a:solidFill>
                <a:latin typeface="+mj-lt"/>
                <a:cs typeface="Arial" panose="020B0604020202020204" pitchFamily="34" charset="0"/>
              </a:rPr>
              <a:t>GEM </a:t>
            </a:r>
            <a:r>
              <a:rPr lang="fr-FR" sz="1600" dirty="0">
                <a:solidFill>
                  <a:schemeClr val="tx2">
                    <a:lumMod val="75000"/>
                  </a:schemeClr>
                </a:solidFill>
                <a:latin typeface="+mj-lt"/>
                <a:cs typeface="Arial" panose="020B0604020202020204" pitchFamily="34" charset="0"/>
              </a:rPr>
              <a:t>Branch)</a:t>
            </a:r>
          </a:p>
        </p:txBody>
      </p:sp>
      <p:sp>
        <p:nvSpPr>
          <p:cNvPr id="23" name="Rectangle 22">
            <a:extLst>
              <a:ext uri="{FF2B5EF4-FFF2-40B4-BE49-F238E27FC236}">
                <a16:creationId xmlns:a16="http://schemas.microsoft.com/office/drawing/2014/main" id="{A56F3CC8-281B-8957-931C-BCD719B3AB03}"/>
              </a:ext>
            </a:extLst>
          </p:cNvPr>
          <p:cNvSpPr/>
          <p:nvPr/>
        </p:nvSpPr>
        <p:spPr>
          <a:xfrm>
            <a:off x="449787" y="5216268"/>
            <a:ext cx="10059718" cy="646331"/>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indent="-285750" algn="just">
              <a:buFont typeface="Wingdings" panose="05000000000000000000" pitchFamily="2" charset="2"/>
              <a:buChar char="ü"/>
            </a:pPr>
            <a:r>
              <a:rPr lang="en-GB" dirty="0">
                <a:solidFill>
                  <a:schemeClr val="tx2">
                    <a:lumMod val="75000"/>
                  </a:schemeClr>
                </a:solidFill>
                <a:latin typeface="+mj-lt"/>
              </a:rPr>
              <a:t>Investigate the effect of EBV infection and mycotoxins exposure on the epigenome / endemic Burkitt’s Lymphoma (</a:t>
            </a:r>
            <a:r>
              <a:rPr lang="en-GB" b="1" dirty="0">
                <a:solidFill>
                  <a:schemeClr val="tx2">
                    <a:lumMod val="75000"/>
                  </a:schemeClr>
                </a:solidFill>
                <a:latin typeface="+mj-lt"/>
              </a:rPr>
              <a:t>EPI_EBVMYCO</a:t>
            </a:r>
            <a:r>
              <a:rPr lang="en-GB" dirty="0">
                <a:solidFill>
                  <a:schemeClr val="tx2">
                    <a:lumMod val="75000"/>
                  </a:schemeClr>
                </a:solidFill>
                <a:latin typeface="+mj-lt"/>
              </a:rPr>
              <a:t> project / EGM branch)</a:t>
            </a:r>
          </a:p>
        </p:txBody>
      </p:sp>
      <p:sp>
        <p:nvSpPr>
          <p:cNvPr id="15" name="TextBox 14">
            <a:extLst>
              <a:ext uri="{FF2B5EF4-FFF2-40B4-BE49-F238E27FC236}">
                <a16:creationId xmlns:a16="http://schemas.microsoft.com/office/drawing/2014/main" id="{09E230DA-88C4-D4EB-8B3A-C8ABAA375C67}"/>
              </a:ext>
            </a:extLst>
          </p:cNvPr>
          <p:cNvSpPr txBox="1"/>
          <p:nvPr/>
        </p:nvSpPr>
        <p:spPr>
          <a:xfrm>
            <a:off x="9095233" y="6294906"/>
            <a:ext cx="3096768" cy="577081"/>
          </a:xfrm>
          <a:prstGeom prst="rect">
            <a:avLst/>
          </a:prstGeom>
          <a:noFill/>
        </p:spPr>
        <p:txBody>
          <a:bodyPr wrap="square">
            <a:spAutoFit/>
          </a:bodyPr>
          <a:lstStyle/>
          <a:p>
            <a:pPr algn="r"/>
            <a:r>
              <a:rPr lang="en-GB" sz="1050" b="1" i="1" dirty="0">
                <a:solidFill>
                  <a:schemeClr val="tx2">
                    <a:lumMod val="75000"/>
                  </a:schemeClr>
                </a:solidFill>
                <a:latin typeface="+mj-lt"/>
              </a:rPr>
              <a:t>Basu et al., 2021 Lancet Oncol</a:t>
            </a:r>
          </a:p>
          <a:p>
            <a:pPr algn="r"/>
            <a:r>
              <a:rPr lang="en-GB" sz="1050" b="1" i="1" dirty="0">
                <a:solidFill>
                  <a:schemeClr val="tx2">
                    <a:lumMod val="75000"/>
                  </a:schemeClr>
                </a:solidFill>
                <a:latin typeface="+mj-lt"/>
              </a:rPr>
              <a:t>Galati et al., 2022 </a:t>
            </a:r>
            <a:r>
              <a:rPr lang="en-GB" sz="1050" b="1" i="1" dirty="0" err="1">
                <a:solidFill>
                  <a:schemeClr val="tx2">
                    <a:lumMod val="75000"/>
                  </a:schemeClr>
                </a:solidFill>
                <a:latin typeface="+mj-lt"/>
              </a:rPr>
              <a:t>Microbiol</a:t>
            </a:r>
            <a:r>
              <a:rPr lang="en-GB" sz="1050" b="1" i="1" dirty="0">
                <a:solidFill>
                  <a:schemeClr val="tx2">
                    <a:lumMod val="75000"/>
                  </a:schemeClr>
                </a:solidFill>
                <a:latin typeface="+mj-lt"/>
              </a:rPr>
              <a:t> </a:t>
            </a:r>
            <a:r>
              <a:rPr lang="en-GB" sz="1050" b="1" i="1" dirty="0" err="1">
                <a:solidFill>
                  <a:schemeClr val="tx2">
                    <a:lumMod val="75000"/>
                  </a:schemeClr>
                </a:solidFill>
                <a:latin typeface="+mj-lt"/>
              </a:rPr>
              <a:t>Spectr</a:t>
            </a:r>
            <a:r>
              <a:rPr lang="en-GB" sz="1050" b="1" i="1" dirty="0">
                <a:solidFill>
                  <a:schemeClr val="tx2">
                    <a:lumMod val="75000"/>
                  </a:schemeClr>
                </a:solidFill>
                <a:latin typeface="+mj-lt"/>
              </a:rPr>
              <a:t>.  </a:t>
            </a:r>
          </a:p>
          <a:p>
            <a:pPr algn="r"/>
            <a:r>
              <a:rPr lang="en-GB" sz="1050" b="1" i="1" dirty="0">
                <a:solidFill>
                  <a:schemeClr val="tx2">
                    <a:lumMod val="75000"/>
                  </a:schemeClr>
                </a:solidFill>
                <a:latin typeface="+mj-lt"/>
              </a:rPr>
              <a:t>Gheit et al., 2022 Oral Oncol. Under revision  </a:t>
            </a:r>
            <a:endParaRPr lang="fr-FR" sz="1050" b="1" i="1" dirty="0">
              <a:solidFill>
                <a:schemeClr val="tx2">
                  <a:lumMod val="75000"/>
                </a:schemeClr>
              </a:solidFill>
              <a:latin typeface="+mj-lt"/>
            </a:endParaRPr>
          </a:p>
        </p:txBody>
      </p:sp>
      <p:sp>
        <p:nvSpPr>
          <p:cNvPr id="17" name="TextBox 16">
            <a:extLst>
              <a:ext uri="{FF2B5EF4-FFF2-40B4-BE49-F238E27FC236}">
                <a16:creationId xmlns:a16="http://schemas.microsoft.com/office/drawing/2014/main" id="{C975D40E-886E-8E2B-87BC-91706EC656A1}"/>
              </a:ext>
            </a:extLst>
          </p:cNvPr>
          <p:cNvSpPr txBox="1"/>
          <p:nvPr/>
        </p:nvSpPr>
        <p:spPr>
          <a:xfrm>
            <a:off x="828186" y="2621511"/>
            <a:ext cx="11271450" cy="338554"/>
          </a:xfrm>
          <a:prstGeom prst="rect">
            <a:avLst/>
          </a:prstGeom>
          <a:noFill/>
        </p:spPr>
        <p:txBody>
          <a:bodyPr wrap="square">
            <a:spAutoFit/>
          </a:bodyPr>
          <a:lstStyle/>
          <a:p>
            <a:pPr marL="285750" indent="-285750" algn="just">
              <a:buFont typeface="Arial" panose="020B0604020202020204" pitchFamily="34" charset="0"/>
              <a:buChar char="•"/>
            </a:pPr>
            <a:r>
              <a:rPr lang="en-GB" sz="1600" dirty="0"/>
              <a:t>One HPV vaccine dose may be less efficient in preventing oral HPV infection.</a:t>
            </a:r>
          </a:p>
        </p:txBody>
      </p:sp>
      <p:pic>
        <p:nvPicPr>
          <p:cNvPr id="53" name="Audio 52">
            <a:hlinkClick r:id="" action="ppaction://media"/>
            <a:extLst>
              <a:ext uri="{FF2B5EF4-FFF2-40B4-BE49-F238E27FC236}">
                <a16:creationId xmlns:a16="http://schemas.microsoft.com/office/drawing/2014/main" id="{88B3A53F-3A52-62AE-A9BF-98A293BC94D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17696533"/>
      </p:ext>
    </p:extLst>
  </p:cSld>
  <p:clrMapOvr>
    <a:masterClrMapping/>
  </p:clrMapOvr>
  <mc:AlternateContent xmlns:mc="http://schemas.openxmlformats.org/markup-compatibility/2006" xmlns:p14="http://schemas.microsoft.com/office/powerpoint/2010/main">
    <mc:Choice Requires="p14">
      <p:transition spd="slow" p14:dur="2000" advTm="54878"/>
    </mc:Choice>
    <mc:Fallback xmlns="">
      <p:transition spd="slow" advTm="5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3"/>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91C84-AE14-4AC3-896C-84EE93E68B01}"/>
              </a:ext>
            </a:extLst>
          </p:cNvPr>
          <p:cNvSpPr>
            <a:spLocks noGrp="1"/>
          </p:cNvSpPr>
          <p:nvPr>
            <p:ph type="ctrTitle"/>
          </p:nvPr>
        </p:nvSpPr>
        <p:spPr>
          <a:xfrm>
            <a:off x="0" y="71470"/>
            <a:ext cx="12191999" cy="532130"/>
          </a:xfrm>
        </p:spPr>
        <p:txBody>
          <a:bodyPr/>
          <a:lstStyle/>
          <a:p>
            <a:pPr algn="ctr"/>
            <a:r>
              <a:rPr lang="en-GB" sz="3200" dirty="0">
                <a:latin typeface="+mj-lt"/>
                <a:ea typeface="Tahoma" panose="020B0604030504040204" pitchFamily="34" charset="0"/>
                <a:cs typeface="Tahoma" panose="020B0604030504040204" pitchFamily="34" charset="0"/>
              </a:rPr>
              <a:t>CONCLUSION </a:t>
            </a:r>
          </a:p>
        </p:txBody>
      </p:sp>
      <p:sp>
        <p:nvSpPr>
          <p:cNvPr id="13" name="TextBox 12">
            <a:extLst>
              <a:ext uri="{FF2B5EF4-FFF2-40B4-BE49-F238E27FC236}">
                <a16:creationId xmlns:a16="http://schemas.microsoft.com/office/drawing/2014/main" id="{C2AD1FE9-192E-BA3C-5264-DA3D22B4A692}"/>
              </a:ext>
            </a:extLst>
          </p:cNvPr>
          <p:cNvSpPr txBox="1"/>
          <p:nvPr/>
        </p:nvSpPr>
        <p:spPr>
          <a:xfrm>
            <a:off x="200019" y="3071565"/>
            <a:ext cx="10157324" cy="646331"/>
          </a:xfrm>
          <a:prstGeom prst="rect">
            <a:avLst/>
          </a:prstGeom>
          <a:noFill/>
        </p:spPr>
        <p:txBody>
          <a:bodyPr wrap="square">
            <a:spAutoFit/>
          </a:bodyPr>
          <a:lstStyle/>
          <a:p>
            <a:pPr marL="285750" indent="-285750">
              <a:buFont typeface="Wingdings" panose="05000000000000000000" pitchFamily="2" charset="2"/>
              <a:buChar char="ü"/>
            </a:pPr>
            <a:r>
              <a:rPr lang="en-GB" dirty="0">
                <a:solidFill>
                  <a:schemeClr val="tx2">
                    <a:lumMod val="75000"/>
                  </a:schemeClr>
                </a:solidFill>
              </a:rPr>
              <a:t>Development and sharing of robust and affordable molecular tools that can be used in LMICs (e.g., CRISPR-based technology)</a:t>
            </a:r>
            <a:endParaRPr lang="fr-FR" dirty="0">
              <a:solidFill>
                <a:schemeClr val="tx2">
                  <a:lumMod val="75000"/>
                </a:schemeClr>
              </a:solidFill>
            </a:endParaRPr>
          </a:p>
        </p:txBody>
      </p:sp>
      <p:grpSp>
        <p:nvGrpSpPr>
          <p:cNvPr id="5" name="Group 4">
            <a:extLst>
              <a:ext uri="{FF2B5EF4-FFF2-40B4-BE49-F238E27FC236}">
                <a16:creationId xmlns:a16="http://schemas.microsoft.com/office/drawing/2014/main" id="{EFFB593D-86C4-8E58-2D24-AF5F75556C1C}"/>
              </a:ext>
            </a:extLst>
          </p:cNvPr>
          <p:cNvGrpSpPr/>
          <p:nvPr/>
        </p:nvGrpSpPr>
        <p:grpSpPr>
          <a:xfrm>
            <a:off x="2634018" y="4028028"/>
            <a:ext cx="6600752" cy="2645883"/>
            <a:chOff x="1831080" y="3310667"/>
            <a:chExt cx="7793105" cy="3161668"/>
          </a:xfrm>
        </p:grpSpPr>
        <p:pic>
          <p:nvPicPr>
            <p:cNvPr id="26" name="Picture 25">
              <a:extLst>
                <a:ext uri="{FF2B5EF4-FFF2-40B4-BE49-F238E27FC236}">
                  <a16:creationId xmlns:a16="http://schemas.microsoft.com/office/drawing/2014/main" id="{C7A9AF82-F167-A8DA-E9AF-F0993D49D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40335" flipH="1">
              <a:off x="5493930" y="3793025"/>
              <a:ext cx="356660" cy="317148"/>
            </a:xfrm>
            <a:prstGeom prst="rect">
              <a:avLst/>
            </a:prstGeom>
          </p:spPr>
        </p:pic>
        <p:pic>
          <p:nvPicPr>
            <p:cNvPr id="27" name="Picture 26">
              <a:extLst>
                <a:ext uri="{FF2B5EF4-FFF2-40B4-BE49-F238E27FC236}">
                  <a16:creationId xmlns:a16="http://schemas.microsoft.com/office/drawing/2014/main" id="{F2776EFE-F50A-639D-FBFA-E57282D11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777" y="4610802"/>
              <a:ext cx="3167240" cy="1861533"/>
            </a:xfrm>
            <a:prstGeom prst="rect">
              <a:avLst/>
            </a:prstGeom>
          </p:spPr>
        </p:pic>
        <p:pic>
          <p:nvPicPr>
            <p:cNvPr id="28" name="Picture 27">
              <a:extLst>
                <a:ext uri="{FF2B5EF4-FFF2-40B4-BE49-F238E27FC236}">
                  <a16:creationId xmlns:a16="http://schemas.microsoft.com/office/drawing/2014/main" id="{0FCE4325-66F9-C5B2-B467-E11E10282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6023" y="3310667"/>
              <a:ext cx="1752390" cy="1029960"/>
            </a:xfrm>
            <a:prstGeom prst="rect">
              <a:avLst/>
            </a:prstGeom>
          </p:spPr>
        </p:pic>
        <p:sp>
          <p:nvSpPr>
            <p:cNvPr id="29" name="Oval 28">
              <a:extLst>
                <a:ext uri="{FF2B5EF4-FFF2-40B4-BE49-F238E27FC236}">
                  <a16:creationId xmlns:a16="http://schemas.microsoft.com/office/drawing/2014/main" id="{4E16B50B-6B98-F095-1772-C3E12E2A8520}"/>
                </a:ext>
              </a:extLst>
            </p:cNvPr>
            <p:cNvSpPr/>
            <p:nvPr/>
          </p:nvSpPr>
          <p:spPr>
            <a:xfrm>
              <a:off x="6021495" y="3649042"/>
              <a:ext cx="298574" cy="2719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75000"/>
                    </a:schemeClr>
                  </a:solidFill>
                </a:rPr>
                <a:t>F</a:t>
              </a:r>
            </a:p>
          </p:txBody>
        </p:sp>
        <p:sp>
          <p:nvSpPr>
            <p:cNvPr id="30" name="Oval 29">
              <a:extLst>
                <a:ext uri="{FF2B5EF4-FFF2-40B4-BE49-F238E27FC236}">
                  <a16:creationId xmlns:a16="http://schemas.microsoft.com/office/drawing/2014/main" id="{5B9F92CD-5B3A-B599-E762-B450582918F4}"/>
                </a:ext>
              </a:extLst>
            </p:cNvPr>
            <p:cNvSpPr/>
            <p:nvPr/>
          </p:nvSpPr>
          <p:spPr>
            <a:xfrm>
              <a:off x="4664513" y="3705165"/>
              <a:ext cx="299151" cy="304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Q</a:t>
              </a:r>
            </a:p>
          </p:txBody>
        </p:sp>
        <p:pic>
          <p:nvPicPr>
            <p:cNvPr id="31" name="Picture 30">
              <a:extLst>
                <a:ext uri="{FF2B5EF4-FFF2-40B4-BE49-F238E27FC236}">
                  <a16:creationId xmlns:a16="http://schemas.microsoft.com/office/drawing/2014/main" id="{7881C673-EE35-230F-6E19-88891EF72C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1748" y="4387553"/>
              <a:ext cx="3647363" cy="1803374"/>
            </a:xfrm>
            <a:prstGeom prst="rect">
              <a:avLst/>
            </a:prstGeom>
          </p:spPr>
        </p:pic>
        <p:sp>
          <p:nvSpPr>
            <p:cNvPr id="32" name="Arrow: Right 31">
              <a:extLst>
                <a:ext uri="{FF2B5EF4-FFF2-40B4-BE49-F238E27FC236}">
                  <a16:creationId xmlns:a16="http://schemas.microsoft.com/office/drawing/2014/main" id="{01A07B72-F9D5-951E-3226-396AE075C9E4}"/>
                </a:ext>
              </a:extLst>
            </p:cNvPr>
            <p:cNvSpPr/>
            <p:nvPr/>
          </p:nvSpPr>
          <p:spPr>
            <a:xfrm>
              <a:off x="6711552" y="4337881"/>
              <a:ext cx="228896" cy="1409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9A315271-31E2-A91B-5F41-D1D2C211296F}"/>
                </a:ext>
              </a:extLst>
            </p:cNvPr>
            <p:cNvSpPr txBox="1"/>
            <p:nvPr/>
          </p:nvSpPr>
          <p:spPr>
            <a:xfrm>
              <a:off x="4273506" y="5899870"/>
              <a:ext cx="1413305" cy="418284"/>
            </a:xfrm>
            <a:prstGeom prst="rect">
              <a:avLst/>
            </a:prstGeom>
            <a:noFill/>
          </p:spPr>
          <p:txBody>
            <a:bodyPr wrap="square">
              <a:spAutoFit/>
            </a:bodyPr>
            <a:lstStyle/>
            <a:p>
              <a:r>
                <a:rPr lang="en-GB" b="1" dirty="0"/>
                <a:t>Cas 12a</a:t>
              </a:r>
            </a:p>
          </p:txBody>
        </p:sp>
        <p:sp>
          <p:nvSpPr>
            <p:cNvPr id="34" name="TextBox 33">
              <a:extLst>
                <a:ext uri="{FF2B5EF4-FFF2-40B4-BE49-F238E27FC236}">
                  <a16:creationId xmlns:a16="http://schemas.microsoft.com/office/drawing/2014/main" id="{7B62C695-5CA8-C1A0-8AC7-551D19E1F3D5}"/>
                </a:ext>
              </a:extLst>
            </p:cNvPr>
            <p:cNvSpPr txBox="1"/>
            <p:nvPr/>
          </p:nvSpPr>
          <p:spPr>
            <a:xfrm>
              <a:off x="4930736" y="4261330"/>
              <a:ext cx="994183" cy="307776"/>
            </a:xfrm>
            <a:prstGeom prst="rect">
              <a:avLst/>
            </a:prstGeom>
            <a:noFill/>
          </p:spPr>
          <p:txBody>
            <a:bodyPr wrap="none" rtlCol="0">
              <a:spAutoFit/>
            </a:bodyPr>
            <a:lstStyle/>
            <a:p>
              <a:r>
                <a:rPr lang="en-GB" sz="1400" b="1" dirty="0"/>
                <a:t>Guide RNA</a:t>
              </a:r>
            </a:p>
          </p:txBody>
        </p:sp>
        <p:sp>
          <p:nvSpPr>
            <p:cNvPr id="35" name="TextBox 34">
              <a:extLst>
                <a:ext uri="{FF2B5EF4-FFF2-40B4-BE49-F238E27FC236}">
                  <a16:creationId xmlns:a16="http://schemas.microsoft.com/office/drawing/2014/main" id="{2A90DCB2-8CF8-A0A0-B6BA-24B5311F107A}"/>
                </a:ext>
              </a:extLst>
            </p:cNvPr>
            <p:cNvSpPr txBox="1"/>
            <p:nvPr/>
          </p:nvSpPr>
          <p:spPr>
            <a:xfrm>
              <a:off x="1831080" y="5408215"/>
              <a:ext cx="1169423" cy="307776"/>
            </a:xfrm>
            <a:prstGeom prst="rect">
              <a:avLst/>
            </a:prstGeom>
            <a:noFill/>
          </p:spPr>
          <p:txBody>
            <a:bodyPr wrap="none" rtlCol="0">
              <a:spAutoFit/>
            </a:bodyPr>
            <a:lstStyle/>
            <a:p>
              <a:r>
                <a:rPr lang="en-GB" sz="1400" b="1" dirty="0"/>
                <a:t>Viral genome</a:t>
              </a:r>
            </a:p>
          </p:txBody>
        </p:sp>
        <p:grpSp>
          <p:nvGrpSpPr>
            <p:cNvPr id="36" name="Group 35">
              <a:extLst>
                <a:ext uri="{FF2B5EF4-FFF2-40B4-BE49-F238E27FC236}">
                  <a16:creationId xmlns:a16="http://schemas.microsoft.com/office/drawing/2014/main" id="{ECB1E480-42D2-C51E-1765-86727420147B}"/>
                </a:ext>
              </a:extLst>
            </p:cNvPr>
            <p:cNvGrpSpPr/>
            <p:nvPr/>
          </p:nvGrpSpPr>
          <p:grpSpPr>
            <a:xfrm>
              <a:off x="7257118" y="4585275"/>
              <a:ext cx="936016" cy="822940"/>
              <a:chOff x="7668986" y="2985466"/>
              <a:chExt cx="936016" cy="822940"/>
            </a:xfrm>
          </p:grpSpPr>
          <p:sp>
            <p:nvSpPr>
              <p:cNvPr id="37" name="Oval 36">
                <a:extLst>
                  <a:ext uri="{FF2B5EF4-FFF2-40B4-BE49-F238E27FC236}">
                    <a16:creationId xmlns:a16="http://schemas.microsoft.com/office/drawing/2014/main" id="{ACFA2B21-7E88-713E-E2E7-593761095B95}"/>
                  </a:ext>
                </a:extLst>
              </p:cNvPr>
              <p:cNvSpPr/>
              <p:nvPr/>
            </p:nvSpPr>
            <p:spPr>
              <a:xfrm>
                <a:off x="7983794" y="3257548"/>
                <a:ext cx="298574" cy="2719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75000"/>
                      </a:schemeClr>
                    </a:solidFill>
                  </a:rPr>
                  <a:t>F</a:t>
                </a:r>
              </a:p>
            </p:txBody>
          </p:sp>
          <p:cxnSp>
            <p:nvCxnSpPr>
              <p:cNvPr id="38" name="Straight Connector 37">
                <a:extLst>
                  <a:ext uri="{FF2B5EF4-FFF2-40B4-BE49-F238E27FC236}">
                    <a16:creationId xmlns:a16="http://schemas.microsoft.com/office/drawing/2014/main" id="{116D75B1-D839-3A26-D809-982628667EFC}"/>
                  </a:ext>
                </a:extLst>
              </p:cNvPr>
              <p:cNvCxnSpPr>
                <a:cxnSpLocks/>
              </p:cNvCxnSpPr>
              <p:nvPr/>
            </p:nvCxnSpPr>
            <p:spPr>
              <a:xfrm>
                <a:off x="8134350" y="2985466"/>
                <a:ext cx="0" cy="237949"/>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501D5283-AB41-6CC2-F98D-9B27AF501323}"/>
                  </a:ext>
                </a:extLst>
              </p:cNvPr>
              <p:cNvCxnSpPr>
                <a:cxnSpLocks/>
              </p:cNvCxnSpPr>
              <p:nvPr/>
            </p:nvCxnSpPr>
            <p:spPr>
              <a:xfrm>
                <a:off x="8143875" y="3570457"/>
                <a:ext cx="0" cy="237949"/>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0" name="Straight Connector 39">
                <a:extLst>
                  <a:ext uri="{FF2B5EF4-FFF2-40B4-BE49-F238E27FC236}">
                    <a16:creationId xmlns:a16="http://schemas.microsoft.com/office/drawing/2014/main" id="{910013F3-3735-1301-EFB0-A1ACD47697A7}"/>
                  </a:ext>
                </a:extLst>
              </p:cNvPr>
              <p:cNvCxnSpPr>
                <a:cxnSpLocks/>
              </p:cNvCxnSpPr>
              <p:nvPr/>
            </p:nvCxnSpPr>
            <p:spPr>
              <a:xfrm flipH="1" flipV="1">
                <a:off x="8333013" y="3394453"/>
                <a:ext cx="271989" cy="1220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23A13492-C226-71A9-DAD3-2E27BDC7EF01}"/>
                  </a:ext>
                </a:extLst>
              </p:cNvPr>
              <p:cNvCxnSpPr>
                <a:cxnSpLocks/>
              </p:cNvCxnSpPr>
              <p:nvPr/>
            </p:nvCxnSpPr>
            <p:spPr>
              <a:xfrm flipH="1">
                <a:off x="7668986" y="3406660"/>
                <a:ext cx="247650"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4DD0A3E4-83D0-238B-7AEC-11E602417B5D}"/>
                  </a:ext>
                </a:extLst>
              </p:cNvPr>
              <p:cNvCxnSpPr>
                <a:cxnSpLocks/>
              </p:cNvCxnSpPr>
              <p:nvPr/>
            </p:nvCxnSpPr>
            <p:spPr>
              <a:xfrm flipH="1">
                <a:off x="7839076" y="3547253"/>
                <a:ext cx="152400" cy="155009"/>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3" name="Straight Connector 42">
                <a:extLst>
                  <a:ext uri="{FF2B5EF4-FFF2-40B4-BE49-F238E27FC236}">
                    <a16:creationId xmlns:a16="http://schemas.microsoft.com/office/drawing/2014/main" id="{98E320BB-4B68-B600-3E12-D136B67B049C}"/>
                  </a:ext>
                </a:extLst>
              </p:cNvPr>
              <p:cNvCxnSpPr>
                <a:cxnSpLocks/>
              </p:cNvCxnSpPr>
              <p:nvPr/>
            </p:nvCxnSpPr>
            <p:spPr>
              <a:xfrm flipH="1">
                <a:off x="8282368" y="3123139"/>
                <a:ext cx="164945" cy="134409"/>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4" name="Straight Connector 43">
                <a:extLst>
                  <a:ext uri="{FF2B5EF4-FFF2-40B4-BE49-F238E27FC236}">
                    <a16:creationId xmlns:a16="http://schemas.microsoft.com/office/drawing/2014/main" id="{BB8E228E-C777-E3A0-7A40-5C492202AB8A}"/>
                  </a:ext>
                </a:extLst>
              </p:cNvPr>
              <p:cNvCxnSpPr>
                <a:cxnSpLocks/>
              </p:cNvCxnSpPr>
              <p:nvPr/>
            </p:nvCxnSpPr>
            <p:spPr>
              <a:xfrm>
                <a:off x="7826211" y="3104440"/>
                <a:ext cx="178254" cy="149803"/>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5" name="Straight Connector 44">
                <a:extLst>
                  <a:ext uri="{FF2B5EF4-FFF2-40B4-BE49-F238E27FC236}">
                    <a16:creationId xmlns:a16="http://schemas.microsoft.com/office/drawing/2014/main" id="{389BCBEA-F980-EB50-4B22-34568B8741B9}"/>
                  </a:ext>
                </a:extLst>
              </p:cNvPr>
              <p:cNvCxnSpPr>
                <a:cxnSpLocks/>
              </p:cNvCxnSpPr>
              <p:nvPr/>
            </p:nvCxnSpPr>
            <p:spPr>
              <a:xfrm>
                <a:off x="8296275" y="3547253"/>
                <a:ext cx="144734" cy="155009"/>
              </a:xfrm>
              <a:prstGeom prst="line">
                <a:avLst/>
              </a:prstGeom>
              <a:ln w="38100"/>
            </p:spPr>
            <p:style>
              <a:lnRef idx="3">
                <a:schemeClr val="accent6"/>
              </a:lnRef>
              <a:fillRef idx="0">
                <a:schemeClr val="accent6"/>
              </a:fillRef>
              <a:effectRef idx="2">
                <a:schemeClr val="accent6"/>
              </a:effectRef>
              <a:fontRef idx="minor">
                <a:schemeClr val="tx1"/>
              </a:fontRef>
            </p:style>
          </p:cxnSp>
        </p:grpSp>
        <p:pic>
          <p:nvPicPr>
            <p:cNvPr id="46" name="Picture 45">
              <a:extLst>
                <a:ext uri="{FF2B5EF4-FFF2-40B4-BE49-F238E27FC236}">
                  <a16:creationId xmlns:a16="http://schemas.microsoft.com/office/drawing/2014/main" id="{59F1C5F9-0BB3-08CD-F5C5-14BF157B1E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504672" y="4502173"/>
              <a:ext cx="1119513" cy="977112"/>
            </a:xfrm>
            <a:prstGeom prst="rect">
              <a:avLst/>
            </a:prstGeom>
          </p:spPr>
        </p:pic>
        <p:sp>
          <p:nvSpPr>
            <p:cNvPr id="47" name="Rectangle 46">
              <a:extLst>
                <a:ext uri="{FF2B5EF4-FFF2-40B4-BE49-F238E27FC236}">
                  <a16:creationId xmlns:a16="http://schemas.microsoft.com/office/drawing/2014/main" id="{18C2CE07-1EEC-4C12-47B6-6D1D06380FDB}"/>
                </a:ext>
              </a:extLst>
            </p:cNvPr>
            <p:cNvSpPr/>
            <p:nvPr/>
          </p:nvSpPr>
          <p:spPr>
            <a:xfrm>
              <a:off x="3908101" y="4302791"/>
              <a:ext cx="2590800" cy="1320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B4A392A-C078-55AA-023C-9598DDD65ADA}"/>
                </a:ext>
              </a:extLst>
            </p:cNvPr>
            <p:cNvSpPr/>
            <p:nvPr/>
          </p:nvSpPr>
          <p:spPr>
            <a:xfrm>
              <a:off x="4360692" y="3313393"/>
              <a:ext cx="2623136" cy="936131"/>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xtBox 48">
            <a:extLst>
              <a:ext uri="{FF2B5EF4-FFF2-40B4-BE49-F238E27FC236}">
                <a16:creationId xmlns:a16="http://schemas.microsoft.com/office/drawing/2014/main" id="{B6F15D79-F389-7AC7-589D-273245B001D7}"/>
              </a:ext>
            </a:extLst>
          </p:cNvPr>
          <p:cNvSpPr txBox="1"/>
          <p:nvPr/>
        </p:nvSpPr>
        <p:spPr>
          <a:xfrm>
            <a:off x="200018" y="2450171"/>
            <a:ext cx="11592643" cy="369332"/>
          </a:xfrm>
          <a:prstGeom prst="rect">
            <a:avLst/>
          </a:prstGeom>
          <a:noFill/>
        </p:spPr>
        <p:txBody>
          <a:bodyPr wrap="square">
            <a:spAutoFit/>
          </a:bodyPr>
          <a:lstStyle/>
          <a:p>
            <a:pPr marL="285750" indent="-285750">
              <a:buFont typeface="Wingdings" panose="05000000000000000000" pitchFamily="2" charset="2"/>
              <a:buChar char="ü"/>
            </a:pPr>
            <a:r>
              <a:rPr lang="en-GB" dirty="0">
                <a:solidFill>
                  <a:schemeClr val="tx2">
                    <a:lumMod val="75000"/>
                  </a:schemeClr>
                </a:solidFill>
              </a:rPr>
              <a:t>Viral and host biomarkers for early cancer detection</a:t>
            </a:r>
          </a:p>
        </p:txBody>
      </p:sp>
      <p:sp>
        <p:nvSpPr>
          <p:cNvPr id="50" name="TextBox 49">
            <a:extLst>
              <a:ext uri="{FF2B5EF4-FFF2-40B4-BE49-F238E27FC236}">
                <a16:creationId xmlns:a16="http://schemas.microsoft.com/office/drawing/2014/main" id="{1BC13D38-B1F5-2C7D-25F2-71348575D837}"/>
              </a:ext>
            </a:extLst>
          </p:cNvPr>
          <p:cNvSpPr txBox="1"/>
          <p:nvPr/>
        </p:nvSpPr>
        <p:spPr>
          <a:xfrm>
            <a:off x="0" y="1690652"/>
            <a:ext cx="12192000" cy="584775"/>
          </a:xfrm>
          <a:prstGeom prst="rect">
            <a:avLst/>
          </a:prstGeom>
          <a:noFill/>
        </p:spPr>
        <p:txBody>
          <a:bodyPr wrap="square">
            <a:spAutoFit/>
          </a:bodyPr>
          <a:lstStyle/>
          <a:p>
            <a:pPr algn="ctr"/>
            <a:r>
              <a:rPr lang="en-GB" sz="3200" b="1" dirty="0">
                <a:latin typeface="+mj-lt"/>
                <a:ea typeface="Tahoma" panose="020B0604030504040204" pitchFamily="34" charset="0"/>
                <a:cs typeface="Tahoma" panose="020B0604030504040204" pitchFamily="34" charset="0"/>
              </a:rPr>
              <a:t>PERSPECTIVES</a:t>
            </a:r>
            <a:endParaRPr lang="fr-FR" sz="3200" b="1" dirty="0"/>
          </a:p>
        </p:txBody>
      </p:sp>
      <p:sp>
        <p:nvSpPr>
          <p:cNvPr id="51" name="TextBox 50">
            <a:extLst>
              <a:ext uri="{FF2B5EF4-FFF2-40B4-BE49-F238E27FC236}">
                <a16:creationId xmlns:a16="http://schemas.microsoft.com/office/drawing/2014/main" id="{45512CC0-F4DC-B70F-4DCB-EED092877D33}"/>
              </a:ext>
            </a:extLst>
          </p:cNvPr>
          <p:cNvSpPr txBox="1"/>
          <p:nvPr/>
        </p:nvSpPr>
        <p:spPr>
          <a:xfrm>
            <a:off x="200018" y="870730"/>
            <a:ext cx="11592643" cy="369332"/>
          </a:xfrm>
          <a:prstGeom prst="rect">
            <a:avLst/>
          </a:prstGeom>
          <a:noFill/>
        </p:spPr>
        <p:txBody>
          <a:bodyPr wrap="square">
            <a:spAutoFit/>
          </a:bodyPr>
          <a:lstStyle/>
          <a:p>
            <a:pPr marL="285750" indent="-285750">
              <a:buFont typeface="Wingdings" panose="05000000000000000000" pitchFamily="2" charset="2"/>
              <a:buChar char="ü"/>
            </a:pPr>
            <a:r>
              <a:rPr lang="en-GB" dirty="0">
                <a:solidFill>
                  <a:schemeClr val="tx2">
                    <a:lumMod val="75000"/>
                  </a:schemeClr>
                </a:solidFill>
              </a:rPr>
              <a:t>Versatile and powerful molecular tools to study the relationship between infections and cancers </a:t>
            </a:r>
          </a:p>
        </p:txBody>
      </p:sp>
      <p:pic>
        <p:nvPicPr>
          <p:cNvPr id="16" name="Audio 15">
            <a:hlinkClick r:id="" action="ppaction://media"/>
            <a:extLst>
              <a:ext uri="{FF2B5EF4-FFF2-40B4-BE49-F238E27FC236}">
                <a16:creationId xmlns:a16="http://schemas.microsoft.com/office/drawing/2014/main" id="{FF61511A-5C35-C27A-2BD3-D5C1A626CBB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80830583"/>
      </p:ext>
    </p:extLst>
  </p:cSld>
  <p:clrMapOvr>
    <a:masterClrMapping/>
  </p:clrMapOvr>
  <mc:AlternateContent xmlns:mc="http://schemas.openxmlformats.org/markup-compatibility/2006" xmlns:p14="http://schemas.microsoft.com/office/powerpoint/2010/main">
    <mc:Choice Requires="p14">
      <p:transition spd="slow" p14:dur="2000" advTm="28570"/>
    </mc:Choice>
    <mc:Fallback xmlns="">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bldLst>
      <p:bldP spid="13"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43DD-B533-2158-2EDA-5DB8DEC86723}"/>
              </a:ext>
            </a:extLst>
          </p:cNvPr>
          <p:cNvSpPr>
            <a:spLocks noGrp="1"/>
          </p:cNvSpPr>
          <p:nvPr>
            <p:ph type="ctrTitle"/>
          </p:nvPr>
        </p:nvSpPr>
        <p:spPr>
          <a:xfrm>
            <a:off x="0" y="5100"/>
            <a:ext cx="12192000" cy="600699"/>
          </a:xfrm>
        </p:spPr>
        <p:txBody>
          <a:bodyPr/>
          <a:lstStyle/>
          <a:p>
            <a:pPr algn="ctr"/>
            <a:r>
              <a:rPr lang="en-GB" sz="2800" dirty="0">
                <a:solidFill>
                  <a:srgbClr val="002060"/>
                </a:solidFill>
                <a:latin typeface="+mj-lt"/>
              </a:rPr>
              <a:t>Acknowledgments</a:t>
            </a:r>
            <a:endParaRPr lang="fr-FR" sz="2800" dirty="0">
              <a:solidFill>
                <a:srgbClr val="002060"/>
              </a:solidFill>
              <a:latin typeface="+mj-lt"/>
            </a:endParaRPr>
          </a:p>
        </p:txBody>
      </p:sp>
      <p:sp>
        <p:nvSpPr>
          <p:cNvPr id="3" name="Subtitle 2">
            <a:extLst>
              <a:ext uri="{FF2B5EF4-FFF2-40B4-BE49-F238E27FC236}">
                <a16:creationId xmlns:a16="http://schemas.microsoft.com/office/drawing/2014/main" id="{AF02522A-9A11-AD50-F2B8-8B64430806AC}"/>
              </a:ext>
            </a:extLst>
          </p:cNvPr>
          <p:cNvSpPr>
            <a:spLocks noGrp="1"/>
          </p:cNvSpPr>
          <p:nvPr>
            <p:ph type="subTitle" idx="1"/>
          </p:nvPr>
        </p:nvSpPr>
        <p:spPr>
          <a:xfrm>
            <a:off x="1145219" y="898198"/>
            <a:ext cx="10930550" cy="589205"/>
          </a:xfrm>
        </p:spPr>
        <p:txBody>
          <a:bodyPr/>
          <a:lstStyle/>
          <a:p>
            <a:pPr algn="ctr">
              <a:lnSpc>
                <a:spcPct val="100000"/>
              </a:lnSpc>
            </a:pPr>
            <a:r>
              <a:rPr lang="en-GB" sz="1600" dirty="0">
                <a:solidFill>
                  <a:srgbClr val="002060"/>
                </a:solidFill>
                <a:latin typeface="+mj-lt"/>
              </a:rPr>
              <a:t>Sandrine Chopin, </a:t>
            </a:r>
            <a:r>
              <a:rPr lang="en-GB" sz="1600" dirty="0">
                <a:latin typeface="+mj-lt"/>
              </a:rPr>
              <a:t>Luisa Galati, Grace Akinyi Odongo, Fazlur Rahman Talukdar, Francesca Manara, </a:t>
            </a:r>
            <a:r>
              <a:rPr lang="pt-BR" sz="1600" dirty="0">
                <a:latin typeface="+mj-lt"/>
              </a:rPr>
              <a:t>Rita Khoueiry,     		</a:t>
            </a:r>
            <a:r>
              <a:rPr lang="en-GB" sz="1600" dirty="0">
                <a:latin typeface="+mj-lt"/>
              </a:rPr>
              <a:t>Jiri Zavadil, Zdenko Herceg				</a:t>
            </a:r>
          </a:p>
        </p:txBody>
      </p:sp>
      <p:sp>
        <p:nvSpPr>
          <p:cNvPr id="7" name="Title 1">
            <a:extLst>
              <a:ext uri="{FF2B5EF4-FFF2-40B4-BE49-F238E27FC236}">
                <a16:creationId xmlns:a16="http://schemas.microsoft.com/office/drawing/2014/main" id="{24C6FC5C-3AE5-BE87-8708-43FF305B37C6}"/>
              </a:ext>
            </a:extLst>
          </p:cNvPr>
          <p:cNvSpPr txBox="1">
            <a:spLocks/>
          </p:cNvSpPr>
          <p:nvPr/>
        </p:nvSpPr>
        <p:spPr>
          <a:xfrm>
            <a:off x="0" y="1721508"/>
            <a:ext cx="12192000" cy="600699"/>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C3253"/>
                </a:solidFill>
                <a:latin typeface="PP Object Sans" pitchFamily="2" charset="77"/>
                <a:ea typeface="+mj-ea"/>
                <a:cs typeface="+mj-cs"/>
              </a:defRPr>
            </a:lvl1pPr>
          </a:lstStyle>
          <a:p>
            <a:pPr algn="ctr"/>
            <a:r>
              <a:rPr lang="en-GB" sz="2000" dirty="0">
                <a:solidFill>
                  <a:srgbClr val="002060"/>
                </a:solidFill>
                <a:latin typeface="+mj-lt"/>
              </a:rPr>
              <a:t>Main collaborators</a:t>
            </a:r>
            <a:endParaRPr lang="fr-FR" sz="2000" dirty="0">
              <a:solidFill>
                <a:srgbClr val="002060"/>
              </a:solidFill>
              <a:latin typeface="+mj-lt"/>
            </a:endParaRPr>
          </a:p>
        </p:txBody>
      </p:sp>
      <p:sp>
        <p:nvSpPr>
          <p:cNvPr id="8" name="Subtitle 2">
            <a:extLst>
              <a:ext uri="{FF2B5EF4-FFF2-40B4-BE49-F238E27FC236}">
                <a16:creationId xmlns:a16="http://schemas.microsoft.com/office/drawing/2014/main" id="{74713737-79F6-A4C8-23A2-EA7F9A9A0E5F}"/>
              </a:ext>
            </a:extLst>
          </p:cNvPr>
          <p:cNvSpPr txBox="1">
            <a:spLocks/>
          </p:cNvSpPr>
          <p:nvPr/>
        </p:nvSpPr>
        <p:spPr>
          <a:xfrm>
            <a:off x="1145219" y="2129652"/>
            <a:ext cx="10860513" cy="1494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C3253"/>
                </a:solidFill>
                <a:latin typeface="PP Object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dirty="0">
                <a:latin typeface="+mj-lt"/>
              </a:rPr>
              <a:t>Partha Basu, Gary Clifford, Iacopo Baussano, Jean-Damien Combes (</a:t>
            </a:r>
            <a:r>
              <a:rPr lang="pl-PL" sz="1600" dirty="0">
                <a:latin typeface="+mj-lt"/>
              </a:rPr>
              <a:t>EPR Branch / IARC</a:t>
            </a:r>
            <a:r>
              <a:rPr lang="en-GB" sz="1600" dirty="0">
                <a:latin typeface="+mj-lt"/>
              </a:rPr>
              <a:t>)</a:t>
            </a:r>
          </a:p>
          <a:p>
            <a:pPr>
              <a:lnSpc>
                <a:spcPct val="100000"/>
              </a:lnSpc>
            </a:pPr>
            <a:r>
              <a:rPr lang="en-GB" sz="1600" dirty="0">
                <a:latin typeface="+mj-lt"/>
              </a:rPr>
              <a:t>Valerie McCormack, Joachim </a:t>
            </a:r>
            <a:r>
              <a:rPr lang="en-GB" sz="1600" dirty="0" err="1">
                <a:latin typeface="+mj-lt"/>
              </a:rPr>
              <a:t>Schuz</a:t>
            </a:r>
            <a:r>
              <a:rPr lang="en-GB" sz="1600" dirty="0">
                <a:latin typeface="+mj-lt"/>
              </a:rPr>
              <a:t> (ENV Branch / IARC).</a:t>
            </a:r>
          </a:p>
          <a:p>
            <a:pPr>
              <a:lnSpc>
                <a:spcPct val="100000"/>
              </a:lnSpc>
            </a:pPr>
            <a:r>
              <a:rPr lang="en-GB" sz="1600" dirty="0">
                <a:latin typeface="+mj-lt"/>
              </a:rPr>
              <a:t>Florence Le </a:t>
            </a:r>
            <a:r>
              <a:rPr lang="en-GB" sz="1600" dirty="0" err="1">
                <a:latin typeface="+mj-lt"/>
              </a:rPr>
              <a:t>Calvez</a:t>
            </a:r>
            <a:r>
              <a:rPr lang="en-GB" sz="1600" dirty="0">
                <a:latin typeface="+mj-lt"/>
              </a:rPr>
              <a:t> (GEM Branch / IARC)</a:t>
            </a:r>
          </a:p>
          <a:p>
            <a:pPr>
              <a:lnSpc>
                <a:spcPct val="100000"/>
              </a:lnSpc>
            </a:pPr>
            <a:r>
              <a:rPr lang="en-GB" sz="1600" dirty="0">
                <a:latin typeface="+mj-lt"/>
              </a:rPr>
              <a:t>Susanna </a:t>
            </a:r>
            <a:r>
              <a:rPr lang="en-GB" sz="1600" dirty="0" err="1">
                <a:latin typeface="+mj-lt"/>
              </a:rPr>
              <a:t>Chiocca</a:t>
            </a:r>
            <a:r>
              <a:rPr lang="en-GB" sz="1600" dirty="0">
                <a:latin typeface="+mj-lt"/>
              </a:rPr>
              <a:t> (European Institute of Oncology (Milan, Italy)</a:t>
            </a:r>
          </a:p>
          <a:p>
            <a:pPr>
              <a:lnSpc>
                <a:spcPct val="100000"/>
              </a:lnSpc>
            </a:pPr>
            <a:r>
              <a:rPr lang="en-GB" sz="1600" dirty="0">
                <a:latin typeface="+mj-lt"/>
              </a:rPr>
              <a:t>Abbas Karimi, Kazem </a:t>
            </a:r>
            <a:r>
              <a:rPr lang="en-GB" sz="1600" dirty="0" err="1">
                <a:latin typeface="+mj-lt"/>
              </a:rPr>
              <a:t>Zendehdel</a:t>
            </a:r>
            <a:r>
              <a:rPr lang="en-GB" sz="1600" dirty="0">
                <a:latin typeface="+mj-lt"/>
              </a:rPr>
              <a:t>  (University of Medical Sciences, Tehran, Iran)</a:t>
            </a:r>
          </a:p>
          <a:p>
            <a:pPr>
              <a:lnSpc>
                <a:spcPct val="100000"/>
              </a:lnSpc>
            </a:pPr>
            <a:r>
              <a:rPr lang="en-GB" sz="1600" dirty="0">
                <a:latin typeface="+mj-lt"/>
              </a:rPr>
              <a:t>Cara M Martin, Imogen Sharkey Ochoa (The Coombe Women and Infants University Hospital, Dublin, Ireland)</a:t>
            </a:r>
          </a:p>
          <a:p>
            <a:endParaRPr lang="en-GB" dirty="0">
              <a:latin typeface="+mj-lt"/>
            </a:endParaRPr>
          </a:p>
        </p:txBody>
      </p:sp>
      <p:sp>
        <p:nvSpPr>
          <p:cNvPr id="9" name="Title 1">
            <a:extLst>
              <a:ext uri="{FF2B5EF4-FFF2-40B4-BE49-F238E27FC236}">
                <a16:creationId xmlns:a16="http://schemas.microsoft.com/office/drawing/2014/main" id="{D68ED9A6-EB4D-7F16-1C33-0F6BC4361F24}"/>
              </a:ext>
            </a:extLst>
          </p:cNvPr>
          <p:cNvSpPr txBox="1">
            <a:spLocks/>
          </p:cNvSpPr>
          <p:nvPr/>
        </p:nvSpPr>
        <p:spPr>
          <a:xfrm>
            <a:off x="0" y="4617896"/>
            <a:ext cx="12192000" cy="600699"/>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C3253"/>
                </a:solidFill>
                <a:latin typeface="PP Object Sans" pitchFamily="2" charset="77"/>
                <a:ea typeface="+mj-ea"/>
                <a:cs typeface="+mj-cs"/>
              </a:defRPr>
            </a:lvl1pPr>
          </a:lstStyle>
          <a:p>
            <a:pPr algn="ctr"/>
            <a:r>
              <a:rPr lang="en-GB" sz="2000" dirty="0">
                <a:latin typeface="+mj-lt"/>
              </a:rPr>
              <a:t>Ongoing Grants</a:t>
            </a:r>
            <a:endParaRPr lang="fr-FR" sz="2000" dirty="0">
              <a:latin typeface="+mj-lt"/>
            </a:endParaRPr>
          </a:p>
        </p:txBody>
      </p:sp>
      <p:sp>
        <p:nvSpPr>
          <p:cNvPr id="12" name="Subtitle 2">
            <a:extLst>
              <a:ext uri="{FF2B5EF4-FFF2-40B4-BE49-F238E27FC236}">
                <a16:creationId xmlns:a16="http://schemas.microsoft.com/office/drawing/2014/main" id="{D0A8386F-9869-B44D-4948-EDF568CBED10}"/>
              </a:ext>
            </a:extLst>
          </p:cNvPr>
          <p:cNvSpPr txBox="1">
            <a:spLocks/>
          </p:cNvSpPr>
          <p:nvPr/>
        </p:nvSpPr>
        <p:spPr>
          <a:xfrm>
            <a:off x="1145219" y="4988755"/>
            <a:ext cx="10860513" cy="5539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C3253"/>
                </a:solidFill>
                <a:latin typeface="PP Object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sz="1600" dirty="0">
                <a:latin typeface="+mj-lt"/>
              </a:rPr>
              <a:t>NIH R21 (2021-2023): “The role of Epstein-Barr-Virus and Human Papilloma Virus co-infection in Conjunctival Cancer”</a:t>
            </a:r>
          </a:p>
        </p:txBody>
      </p:sp>
      <p:sp>
        <p:nvSpPr>
          <p:cNvPr id="14" name="TextBox 13">
            <a:extLst>
              <a:ext uri="{FF2B5EF4-FFF2-40B4-BE49-F238E27FC236}">
                <a16:creationId xmlns:a16="http://schemas.microsoft.com/office/drawing/2014/main" id="{C8E12136-A3A9-81EC-C3A6-1B92A6573ADF}"/>
              </a:ext>
            </a:extLst>
          </p:cNvPr>
          <p:cNvSpPr txBox="1"/>
          <p:nvPr/>
        </p:nvSpPr>
        <p:spPr>
          <a:xfrm>
            <a:off x="16934" y="5801535"/>
            <a:ext cx="12192000" cy="400110"/>
          </a:xfrm>
          <a:prstGeom prst="rect">
            <a:avLst/>
          </a:prstGeom>
          <a:noFill/>
        </p:spPr>
        <p:txBody>
          <a:bodyPr wrap="square">
            <a:spAutoFit/>
          </a:bodyPr>
          <a:lstStyle/>
          <a:p>
            <a:pPr algn="ctr"/>
            <a:r>
              <a:rPr lang="fr-FR" sz="2000" b="1" dirty="0">
                <a:solidFill>
                  <a:srgbClr val="002060"/>
                </a:solidFill>
              </a:rPr>
              <a:t>Project acronymes</a:t>
            </a:r>
          </a:p>
        </p:txBody>
      </p:sp>
      <p:sp>
        <p:nvSpPr>
          <p:cNvPr id="15" name="TextBox 14">
            <a:extLst>
              <a:ext uri="{FF2B5EF4-FFF2-40B4-BE49-F238E27FC236}">
                <a16:creationId xmlns:a16="http://schemas.microsoft.com/office/drawing/2014/main" id="{869EB5E5-8763-034A-1F50-6F4248721EDC}"/>
              </a:ext>
            </a:extLst>
          </p:cNvPr>
          <p:cNvSpPr txBox="1"/>
          <p:nvPr/>
        </p:nvSpPr>
        <p:spPr>
          <a:xfrm>
            <a:off x="1145219" y="6228674"/>
            <a:ext cx="10860511" cy="338554"/>
          </a:xfrm>
          <a:prstGeom prst="rect">
            <a:avLst/>
          </a:prstGeom>
          <a:noFill/>
        </p:spPr>
        <p:txBody>
          <a:bodyPr wrap="square" rtlCol="0">
            <a:spAutoFit/>
          </a:bodyPr>
          <a:lstStyle/>
          <a:p>
            <a:r>
              <a:rPr lang="en-GB" sz="1600" dirty="0">
                <a:solidFill>
                  <a:srgbClr val="002060"/>
                </a:solidFill>
              </a:rPr>
              <a:t>HPV AHEAD, IROPICAN, </a:t>
            </a:r>
            <a:r>
              <a:rPr lang="fr-FR" sz="1600" dirty="0">
                <a:solidFill>
                  <a:srgbClr val="002060"/>
                </a:solidFill>
              </a:rPr>
              <a:t>HPV/EBV co-infection, ESCCAPE, EPI_EBVMYCO  </a:t>
            </a:r>
          </a:p>
        </p:txBody>
      </p:sp>
      <p:sp>
        <p:nvSpPr>
          <p:cNvPr id="10" name="Title 1">
            <a:extLst>
              <a:ext uri="{FF2B5EF4-FFF2-40B4-BE49-F238E27FC236}">
                <a16:creationId xmlns:a16="http://schemas.microsoft.com/office/drawing/2014/main" id="{50AC918A-C188-85E8-99E1-DE06E9104C29}"/>
              </a:ext>
            </a:extLst>
          </p:cNvPr>
          <p:cNvSpPr txBox="1">
            <a:spLocks/>
          </p:cNvSpPr>
          <p:nvPr/>
        </p:nvSpPr>
        <p:spPr>
          <a:xfrm>
            <a:off x="-116231" y="534679"/>
            <a:ext cx="12192000" cy="600699"/>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C3253"/>
                </a:solidFill>
                <a:latin typeface="PP Object Sans" pitchFamily="2" charset="77"/>
                <a:ea typeface="+mj-ea"/>
                <a:cs typeface="+mj-cs"/>
              </a:defRPr>
            </a:lvl1pPr>
          </a:lstStyle>
          <a:p>
            <a:pPr algn="ctr"/>
            <a:r>
              <a:rPr lang="en-GB" sz="2000" b="1" dirty="0">
                <a:solidFill>
                  <a:srgbClr val="002060"/>
                </a:solidFill>
                <a:latin typeface="+mj-lt"/>
              </a:rPr>
              <a:t>Epigenomics and Mechanisms (EGM) Branch, IARC</a:t>
            </a:r>
          </a:p>
        </p:txBody>
      </p:sp>
    </p:spTree>
    <p:extLst>
      <p:ext uri="{BB962C8B-B14F-4D97-AF65-F5344CB8AC3E}">
        <p14:creationId xmlns:p14="http://schemas.microsoft.com/office/powerpoint/2010/main" val="689869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6.8"/>
</p:tagLst>
</file>

<file path=ppt/tags/tag2.xml><?xml version="1.0" encoding="utf-8"?>
<p:tagLst xmlns:a="http://schemas.openxmlformats.org/drawingml/2006/main" xmlns:r="http://schemas.openxmlformats.org/officeDocument/2006/relationships" xmlns:p="http://schemas.openxmlformats.org/presentationml/2006/main">
  <p:tag name="TIMING" val="|5|0.6|6.9"/>
</p:tagLst>
</file>

<file path=ppt/tags/tag3.xml><?xml version="1.0" encoding="utf-8"?>
<p:tagLst xmlns:a="http://schemas.openxmlformats.org/drawingml/2006/main" xmlns:r="http://schemas.openxmlformats.org/officeDocument/2006/relationships" xmlns:p="http://schemas.openxmlformats.org/presentationml/2006/main">
  <p:tag name="TIMING" val="|1.1|9.5|18.8|19.5"/>
</p:tagLst>
</file>

<file path=ppt/tags/tag4.xml><?xml version="1.0" encoding="utf-8"?>
<p:tagLst xmlns:a="http://schemas.openxmlformats.org/drawingml/2006/main" xmlns:r="http://schemas.openxmlformats.org/officeDocument/2006/relationships" xmlns:p="http://schemas.openxmlformats.org/presentationml/2006/main">
  <p:tag name="TIMING" val="|29.3|13.6"/>
</p:tagLst>
</file>

<file path=ppt/tags/tag5.xml><?xml version="1.0" encoding="utf-8"?>
<p:tagLst xmlns:a="http://schemas.openxmlformats.org/drawingml/2006/main" xmlns:r="http://schemas.openxmlformats.org/officeDocument/2006/relationships" xmlns:p="http://schemas.openxmlformats.org/presentationml/2006/main">
  <p:tag name="TIMING" val="|1.1|9.7"/>
</p:tagLst>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PP Object Sans Light">
      <a:majorFont>
        <a:latin typeface="PP Object Sans Light"/>
        <a:ea typeface=""/>
        <a:cs typeface=""/>
      </a:majorFont>
      <a:minorFont>
        <a:latin typeface="PP Object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potx  -  Read-Only" id="{86D1405C-1426-42BB-8698-EC7B981F6CDE}" vid="{6370C2C9-BB48-441F-83B3-A3CA503A474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http://schemas.microsoft.com/office/2006/documentManagement/types"/>
    <ds:schemaRef ds:uri="http://purl.org/dc/terms/"/>
    <ds:schemaRef ds:uri="http://schemas.microsoft.com/office/2006/metadata/properties"/>
    <ds:schemaRef ds:uri="e83f6244-5743-46bb-8998-a1b75b616a34"/>
    <ds:schemaRef ds:uri="http://schemas.microsoft.com/office/infopath/2007/PartnerControls"/>
    <ds:schemaRef ds:uri="http://schemas.openxmlformats.org/package/2006/metadata/core-properties"/>
    <ds:schemaRef ds:uri="http://purl.org/dc/elements/1.1/"/>
    <ds:schemaRef ds:uri="9011f75a-37a6-4075-88b7-0b383ab0e182"/>
    <ds:schemaRef ds:uri="http://www.w3.org/XML/1998/namespace"/>
    <ds:schemaRef ds:uri="http://purl.org/dc/dcmitype/"/>
  </ds:schemaRefs>
</ds:datastoreItem>
</file>

<file path=customXml/itemProps3.xml><?xml version="1.0" encoding="utf-8"?>
<ds:datastoreItem xmlns:ds="http://schemas.openxmlformats.org/officeDocument/2006/customXml" ds:itemID="{2052D3CF-A056-4557-BA11-14ACA263E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11f75a-37a6-4075-88b7-0b383ab0e182"/>
    <ds:schemaRef ds:uri="e83f6244-5743-46bb-8998-a1b75b616a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presentation (3)</Template>
  <TotalTime>2531</TotalTime>
  <Words>655</Words>
  <Application>Microsoft Office PowerPoint</Application>
  <PresentationFormat>Widescreen</PresentationFormat>
  <Paragraphs>91</Paragraphs>
  <Slides>7</Slides>
  <Notes>7</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PP Object Sans Light</vt:lpstr>
      <vt:lpstr>Calibri</vt:lpstr>
      <vt:lpstr>PP Object Sans Heavy</vt:lpstr>
      <vt:lpstr>PP Object Sans</vt:lpstr>
      <vt:lpstr>Comic Sans MS</vt:lpstr>
      <vt:lpstr>Arial</vt:lpstr>
      <vt:lpstr>Bookman Old Style</vt:lpstr>
      <vt:lpstr>Wingdings</vt:lpstr>
      <vt:lpstr>Tema de Office</vt:lpstr>
      <vt:lpstr>Laboratory tools for epidemiological studies on virus-induced cancers </vt:lpstr>
      <vt:lpstr>SCIENTIFIC BACKGROUND</vt:lpstr>
      <vt:lpstr>PowerPoint Presentation</vt:lpstr>
      <vt:lpstr>Examples of ultrasensitive detection of viral DNA</vt:lpstr>
      <vt:lpstr>Examples of ultrasensitive detection of viral DNA</vt:lpstr>
      <vt:lpstr>CONCLUSION </vt:lpstr>
      <vt:lpstr>Acknowledgments</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Body fluids biomarkers for detection of HPV-driven cancers</dc:title>
  <dc:creator>Tarik Gheit</dc:creator>
  <cp:lastModifiedBy>Tarik Gheit</cp:lastModifiedBy>
  <cp:revision>240</cp:revision>
  <cp:lastPrinted>2022-09-08T09:42:02Z</cp:lastPrinted>
  <dcterms:created xsi:type="dcterms:W3CDTF">2021-11-29T14:25:21Z</dcterms:created>
  <dcterms:modified xsi:type="dcterms:W3CDTF">2022-09-14T15:53:23Z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