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9"/>
  </p:notesMasterIdLst>
  <p:handoutMasterIdLst>
    <p:handoutMasterId r:id="rId10"/>
  </p:handoutMasterIdLst>
  <p:sldIdLst>
    <p:sldId id="256" r:id="rId5"/>
    <p:sldId id="257" r:id="rId6"/>
    <p:sldId id="259" r:id="rId7"/>
    <p:sldId id="258" r:id="rId8"/>
  </p:sldIdLst>
  <p:sldSz cx="12192000" cy="6858000"/>
  <p:notesSz cx="6858000" cy="9144000"/>
  <p:embeddedFontLst>
    <p:embeddedFont>
      <p:font typeface="Calibri" panose="020F0502020204030204" pitchFamily="34" charset="0"/>
      <p:regular r:id="rId11"/>
      <p:bold r:id="rId12"/>
      <p:italic r:id="rId13"/>
      <p:boldItalic r:id="rId14"/>
    </p:embeddedFont>
    <p:embeddedFont>
      <p:font typeface="PP Object Sans" panose="00000500000000000000" pitchFamily="2" charset="0"/>
      <p:regular r:id="rId15"/>
      <p:bold r:id="rId16"/>
    </p:embeddedFont>
    <p:embeddedFont>
      <p:font typeface="PP Object Sans Heavy" panose="00000900000000000000" pitchFamily="2" charset="0"/>
      <p:bold r:id="rId17"/>
      <p:boldItalic r:id="rId18"/>
    </p:embeddedFont>
    <p:embeddedFont>
      <p:font typeface="PP Object Sans Light" panose="00000400000000000000" pitchFamily="2" charset="0"/>
      <p:regular r:id="rId19"/>
      <p: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7"/>
    <a:srgbClr val="2B3256"/>
    <a:srgbClr val="0033CC"/>
    <a:srgbClr val="D3D0A9"/>
    <a:srgbClr val="D27E64"/>
    <a:srgbClr val="EFEDDF"/>
    <a:srgbClr val="E3AE9D"/>
    <a:srgbClr val="0B0D17"/>
    <a:srgbClr val="2C3253"/>
    <a:srgbClr val="DE91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71"/>
  </p:normalViewPr>
  <p:slideViewPr>
    <p:cSldViewPr snapToGrid="0" snapToObjects="1">
      <p:cViewPr varScale="1">
        <p:scale>
          <a:sx n="72" d="100"/>
          <a:sy n="72" d="100"/>
        </p:scale>
        <p:origin x="456" y="36"/>
      </p:cViewPr>
      <p:guideLst/>
    </p:cSldViewPr>
  </p:slideViewPr>
  <p:notesTextViewPr>
    <p:cViewPr>
      <p:scale>
        <a:sx n="1" d="1"/>
        <a:sy n="1" d="1"/>
      </p:scale>
      <p:origin x="0" y="0"/>
    </p:cViewPr>
  </p:notesTextViewPr>
  <p:notesViewPr>
    <p:cSldViewPr snapToGrid="0" snapToObjects="1">
      <p:cViewPr varScale="1">
        <p:scale>
          <a:sx n="62" d="100"/>
          <a:sy n="62" d="100"/>
        </p:scale>
        <p:origin x="2299"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5.fntdata"/><Relationship Id="rId23" Type="http://schemas.openxmlformats.org/officeDocument/2006/relationships/theme" Target="theme/theme1.xml"/><Relationship Id="rId10" Type="http://schemas.openxmlformats.org/officeDocument/2006/relationships/handoutMaster" Target="handoutMasters/handoutMaster1.xml"/><Relationship Id="rId19"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4.fntdata"/><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086EE4-5C64-4D76-8D74-A9AE63A4FA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19FE1F6-4095-4ABC-9CD6-3687A1352E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746FDA-1CA2-466F-B5C9-3555A700052B}" type="datetimeFigureOut">
              <a:rPr lang="en-GB" smtClean="0"/>
              <a:t>13/09/2022</a:t>
            </a:fld>
            <a:endParaRPr lang="en-GB"/>
          </a:p>
        </p:txBody>
      </p:sp>
      <p:sp>
        <p:nvSpPr>
          <p:cNvPr id="4" name="Footer Placeholder 3">
            <a:extLst>
              <a:ext uri="{FF2B5EF4-FFF2-40B4-BE49-F238E27FC236}">
                <a16:creationId xmlns:a16="http://schemas.microsoft.com/office/drawing/2014/main" id="{D8769DF4-8934-44B1-8146-6F55F197DE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3D96782-316A-428D-A8AC-EA808124AE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F87790-A7AB-47B2-A3AC-46F795E73158}" type="slidenum">
              <a:rPr lang="en-GB" smtClean="0"/>
              <a:t>‹#›</a:t>
            </a:fld>
            <a:endParaRPr lang="en-GB"/>
          </a:p>
        </p:txBody>
      </p:sp>
    </p:spTree>
    <p:extLst>
      <p:ext uri="{BB962C8B-B14F-4D97-AF65-F5344CB8AC3E}">
        <p14:creationId xmlns:p14="http://schemas.microsoft.com/office/powerpoint/2010/main" val="1508049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476A9-43C1-6C42-BF05-BC0F0699F522}" type="datetimeFigureOut">
              <a:rPr lang="es-ES" smtClean="0"/>
              <a:t>13/09/2022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7261A2-AA1C-4540-9C31-ACF18D8D8F89}" type="slidenum">
              <a:rPr lang="es-ES" smtClean="0"/>
              <a:t>‹#›</a:t>
            </a:fld>
            <a:endParaRPr lang="es-ES"/>
          </a:p>
        </p:txBody>
      </p:sp>
    </p:spTree>
    <p:extLst>
      <p:ext uri="{BB962C8B-B14F-4D97-AF65-F5344CB8AC3E}">
        <p14:creationId xmlns:p14="http://schemas.microsoft.com/office/powerpoint/2010/main" val="32071086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Subtitile and Photo">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20" name="Subtítulo 2">
            <a:extLst>
              <a:ext uri="{FF2B5EF4-FFF2-40B4-BE49-F238E27FC236}">
                <a16:creationId xmlns:a16="http://schemas.microsoft.com/office/drawing/2014/main" id="{90336678-E993-B144-A4D0-1E32C94FA925}"/>
              </a:ext>
            </a:extLst>
          </p:cNvPr>
          <p:cNvSpPr>
            <a:spLocks noGrp="1"/>
          </p:cNvSpPr>
          <p:nvPr>
            <p:ph type="subTitle" idx="1" hasCustomPrompt="1"/>
          </p:nvPr>
        </p:nvSpPr>
        <p:spPr>
          <a:xfrm>
            <a:off x="552704" y="2910301"/>
            <a:ext cx="5543296" cy="1655762"/>
          </a:xfrm>
          <a:prstGeom prst="rect">
            <a:avLst/>
          </a:prstGeom>
        </p:spPr>
        <p:txBody>
          <a:bodyPr/>
          <a:lstStyle>
            <a:lvl1pPr marL="0" indent="0" algn="l">
              <a:buNone/>
              <a:defRPr sz="2400" b="1" i="0">
                <a:solidFill>
                  <a:srgbClr val="D27E64"/>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sp>
        <p:nvSpPr>
          <p:cNvPr id="24" name="Marcador de posición de imagen 23">
            <a:extLst>
              <a:ext uri="{FF2B5EF4-FFF2-40B4-BE49-F238E27FC236}">
                <a16:creationId xmlns:a16="http://schemas.microsoft.com/office/drawing/2014/main" id="{44D2EF10-5B7F-C94A-93A9-A8E001176CFB}"/>
              </a:ext>
            </a:extLst>
          </p:cNvPr>
          <p:cNvSpPr>
            <a:spLocks noGrp="1"/>
          </p:cNvSpPr>
          <p:nvPr>
            <p:ph type="pic" sz="quarter" idx="10" hasCustomPrompt="1"/>
          </p:nvPr>
        </p:nvSpPr>
        <p:spPr>
          <a:xfrm>
            <a:off x="6353175" y="0"/>
            <a:ext cx="593725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Tree>
    <p:extLst>
      <p:ext uri="{BB962C8B-B14F-4D97-AF65-F5344CB8AC3E}">
        <p14:creationId xmlns:p14="http://schemas.microsoft.com/office/powerpoint/2010/main" val="2530152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p:bg>
      <p:bgPr>
        <a:solidFill>
          <a:srgbClr val="2B3256"/>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1" y="0"/>
            <a:ext cx="1219200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Tree>
    <p:extLst>
      <p:ext uri="{BB962C8B-B14F-4D97-AF65-F5344CB8AC3E}">
        <p14:creationId xmlns:p14="http://schemas.microsoft.com/office/powerpoint/2010/main" val="3841373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2387600"/>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Section</a:t>
            </a:r>
            <a:r>
              <a:rPr lang="es-ES" dirty="0"/>
              <a:t> </a:t>
            </a:r>
            <a:r>
              <a:rPr lang="es-ES" dirty="0" err="1"/>
              <a:t>Introduction</a:t>
            </a:r>
            <a:endParaRPr lang="es-ES" dirty="0"/>
          </a:p>
        </p:txBody>
      </p:sp>
      <p:sp>
        <p:nvSpPr>
          <p:cNvPr id="3" name="Subtítulo 2">
            <a:extLst>
              <a:ext uri="{FF2B5EF4-FFF2-40B4-BE49-F238E27FC236}">
                <a16:creationId xmlns:a16="http://schemas.microsoft.com/office/drawing/2014/main" id="{B073593F-04BF-5245-83F0-CF9FD27BF0A2}"/>
              </a:ext>
            </a:extLst>
          </p:cNvPr>
          <p:cNvSpPr>
            <a:spLocks noGrp="1"/>
          </p:cNvSpPr>
          <p:nvPr>
            <p:ph type="subTitle" idx="1" hasCustomPrompt="1"/>
          </p:nvPr>
        </p:nvSpPr>
        <p:spPr>
          <a:xfrm>
            <a:off x="6286502" y="885201"/>
            <a:ext cx="5367336" cy="1655762"/>
          </a:xfrm>
          <a:prstGeom prst="rect">
            <a:avLst/>
          </a:prstGeom>
        </p:spPr>
        <p:txBody>
          <a:bodyPr/>
          <a:lstStyle>
            <a:lvl1pPr marL="0" indent="0" algn="l">
              <a:buNone/>
              <a:defRPr sz="180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texto 4">
            <a:extLst>
              <a:ext uri="{FF2B5EF4-FFF2-40B4-BE49-F238E27FC236}">
                <a16:creationId xmlns:a16="http://schemas.microsoft.com/office/drawing/2014/main" id="{EF7FC3ED-8E3A-7A41-B438-FE436AD2B2C9}"/>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2FAF06EA-13ED-7249-9289-C81849EFE8AB}"/>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2" name="Marcador de texto 4">
            <a:extLst>
              <a:ext uri="{FF2B5EF4-FFF2-40B4-BE49-F238E27FC236}">
                <a16:creationId xmlns:a16="http://schemas.microsoft.com/office/drawing/2014/main" id="{B128D531-5795-CB48-A5A4-3F7BAB976F1A}"/>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409078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Liquid Icon">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a:t>Agenda</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p:spPr>
      </p:pic>
      <p:sp>
        <p:nvSpPr>
          <p:cNvPr id="8" name="Subtítulo 2">
            <a:extLst>
              <a:ext uri="{FF2B5EF4-FFF2-40B4-BE49-F238E27FC236}">
                <a16:creationId xmlns:a16="http://schemas.microsoft.com/office/drawing/2014/main" id="{7101BC46-28AA-CC41-A61E-CE215F2AAE0B}"/>
              </a:ext>
            </a:extLst>
          </p:cNvPr>
          <p:cNvSpPr>
            <a:spLocks noGrp="1"/>
          </p:cNvSpPr>
          <p:nvPr>
            <p:ph type="subTitle" idx="1" hasCustomPrompt="1"/>
          </p:nvPr>
        </p:nvSpPr>
        <p:spPr>
          <a:xfrm>
            <a:off x="552704" y="1922693"/>
            <a:ext cx="7325204" cy="3809892"/>
          </a:xfrm>
          <a:prstGeom prst="rect">
            <a:avLst/>
          </a:prstGeom>
        </p:spPr>
        <p:txBody>
          <a:bodyPr/>
          <a:lstStyle>
            <a:lvl1pPr marL="0" indent="0" algn="l">
              <a:buNone/>
              <a:defRPr sz="180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id="{4D9CA595-58B4-F742-ACE0-8042408BDADB}"/>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18ED4B-F92C-9148-B4BB-12310F5BC11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id="{31D511EC-57BE-C046-B076-545C11D103E3}"/>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960537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Liquid Icon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rgbClr val="2C3253"/>
                </a:solidFill>
                <a:latin typeface="PP Object Sans" pitchFamily="2" charset="77"/>
              </a:defRPr>
            </a:lvl1pPr>
          </a:lstStyle>
          <a:p>
            <a:r>
              <a:rPr lang="es-ES" dirty="0"/>
              <a:t>Agenda</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a:noFill/>
        </p:spPr>
      </p:pic>
      <p:sp>
        <p:nvSpPr>
          <p:cNvPr id="8" name="Subtítulo 2">
            <a:extLst>
              <a:ext uri="{FF2B5EF4-FFF2-40B4-BE49-F238E27FC236}">
                <a16:creationId xmlns:a16="http://schemas.microsoft.com/office/drawing/2014/main" id="{7101BC46-28AA-CC41-A61E-CE215F2AAE0B}"/>
              </a:ext>
            </a:extLst>
          </p:cNvPr>
          <p:cNvSpPr>
            <a:spLocks noGrp="1"/>
          </p:cNvSpPr>
          <p:nvPr>
            <p:ph type="subTitle" idx="1" hasCustomPrompt="1"/>
          </p:nvPr>
        </p:nvSpPr>
        <p:spPr>
          <a:xfrm>
            <a:off x="552704" y="1922693"/>
            <a:ext cx="7325204" cy="3809892"/>
          </a:xfrm>
          <a:prstGeom prst="rect">
            <a:avLst/>
          </a:prstGeom>
        </p:spPr>
        <p:txBody>
          <a:bodyPr/>
          <a:lstStyle>
            <a:lvl1pPr marL="0" indent="0" algn="l">
              <a:buNone/>
              <a:defRPr sz="1800">
                <a:solidFill>
                  <a:srgbClr val="2C3253"/>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id="{4D9CA595-58B4-F742-ACE0-8042408BDADB}"/>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C3253"/>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18ED4B-F92C-9148-B4BB-12310F5BC11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C3253"/>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id="{31D511EC-57BE-C046-B076-545C11D103E3}"/>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777761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ide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a:t>Multimedia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p:spPr>
      </p:pic>
      <p:sp>
        <p:nvSpPr>
          <p:cNvPr id="9" name="Marcador de medios 8">
            <a:extLst>
              <a:ext uri="{FF2B5EF4-FFF2-40B4-BE49-F238E27FC236}">
                <a16:creationId xmlns:a16="http://schemas.microsoft.com/office/drawing/2014/main" id="{FB8012DA-31D4-5B4E-B568-929B63FFCC6E}"/>
              </a:ext>
            </a:extLst>
          </p:cNvPr>
          <p:cNvSpPr>
            <a:spLocks noGrp="1"/>
          </p:cNvSpPr>
          <p:nvPr>
            <p:ph type="media" sz="quarter" idx="10"/>
          </p:nvPr>
        </p:nvSpPr>
        <p:spPr>
          <a:xfrm>
            <a:off x="552450" y="1758950"/>
            <a:ext cx="7997825" cy="4378325"/>
          </a:xfrm>
          <a:prstGeom prst="rect">
            <a:avLst/>
          </a:prstGeom>
        </p:spPr>
        <p:txBody>
          <a:bodyPr/>
          <a:lstStyle/>
          <a:p>
            <a:r>
              <a:rPr lang="en-US"/>
              <a:t>Click icon to add media</a:t>
            </a:r>
            <a:endParaRPr lang="es-ES"/>
          </a:p>
        </p:txBody>
      </p:sp>
      <p:sp>
        <p:nvSpPr>
          <p:cNvPr id="14" name="Marcador de texto 4">
            <a:extLst>
              <a:ext uri="{FF2B5EF4-FFF2-40B4-BE49-F238E27FC236}">
                <a16:creationId xmlns:a16="http://schemas.microsoft.com/office/drawing/2014/main" id="{08347CB9-2D49-CE43-8370-56AA3936186D}"/>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3CB64A-7A8B-614A-99D3-DF1FE1E08B4F}"/>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id="{52600D1F-7AFC-AB46-A383-58EFAC9D23A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2052023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Photo">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chemeClr val="bg1"/>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posición de imagen 8">
            <a:extLst>
              <a:ext uri="{FF2B5EF4-FFF2-40B4-BE49-F238E27FC236}">
                <a16:creationId xmlns:a16="http://schemas.microsoft.com/office/drawing/2014/main" id="{0C9F018F-7019-0341-A5FD-2690EF599F9C}"/>
              </a:ext>
            </a:extLst>
          </p:cNvPr>
          <p:cNvSpPr>
            <a:spLocks noGrp="1"/>
          </p:cNvSpPr>
          <p:nvPr>
            <p:ph type="pic" sz="quarter" idx="13" hasCustomPrompt="1"/>
          </p:nvPr>
        </p:nvSpPr>
        <p:spPr>
          <a:xfrm>
            <a:off x="6907041" y="0"/>
            <a:ext cx="538480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
        <p:nvSpPr>
          <p:cNvPr id="17" name="Marcador de texto 16">
            <a:extLst>
              <a:ext uri="{FF2B5EF4-FFF2-40B4-BE49-F238E27FC236}">
                <a16:creationId xmlns:a16="http://schemas.microsoft.com/office/drawing/2014/main" id="{4B0846A8-8D59-BF48-999A-9A5609D01E55}"/>
              </a:ext>
            </a:extLst>
          </p:cNvPr>
          <p:cNvSpPr>
            <a:spLocks noGrp="1"/>
          </p:cNvSpPr>
          <p:nvPr>
            <p:ph type="body" sz="quarter" idx="14" hasCustomPrompt="1"/>
          </p:nvPr>
        </p:nvSpPr>
        <p:spPr>
          <a:xfrm>
            <a:off x="546392" y="3429000"/>
            <a:ext cx="5143500" cy="2901462"/>
          </a:xfrm>
          <a:prstGeom prst="rect">
            <a:avLst/>
          </a:prstGeom>
        </p:spPr>
        <p:txBody>
          <a:bodyPr wrap="square"/>
          <a:lstStyle>
            <a:lvl1pPr algn="l">
              <a:buNone/>
              <a:defRPr sz="1200">
                <a:solidFill>
                  <a:schemeClr val="bg1"/>
                </a:solidFill>
                <a:latin typeface="PP Object Sans" pitchFamily="2" charset="77"/>
              </a:defRPr>
            </a:lvl1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9" y="1643185"/>
            <a:ext cx="4933696" cy="1226624"/>
          </a:xfrm>
          <a:prstGeom prst="rect">
            <a:avLst/>
          </a:prstGeom>
        </p:spPr>
        <p:txBody>
          <a:bodyPr/>
          <a:lstStyle>
            <a:lvl1pPr marL="0" indent="0">
              <a:buNone/>
              <a:defRPr sz="3200" b="1"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7" name="Marcador de texto 4">
            <a:extLst>
              <a:ext uri="{FF2B5EF4-FFF2-40B4-BE49-F238E27FC236}">
                <a16:creationId xmlns:a16="http://schemas.microsoft.com/office/drawing/2014/main" id="{E3D58CB9-B59A-D64F-B80E-BBB21F792E04}"/>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8" name="Marcador de texto 4">
            <a:extLst>
              <a:ext uri="{FF2B5EF4-FFF2-40B4-BE49-F238E27FC236}">
                <a16:creationId xmlns:a16="http://schemas.microsoft.com/office/drawing/2014/main" id="{569EFB24-C95B-744D-9122-8D91C1C22F92}"/>
              </a:ext>
            </a:extLst>
          </p:cNvPr>
          <p:cNvSpPr>
            <a:spLocks noGrp="1"/>
          </p:cNvSpPr>
          <p:nvPr>
            <p:ph type="body" sz="quarter" idx="15"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Tree>
    <p:extLst>
      <p:ext uri="{BB962C8B-B14F-4D97-AF65-F5344CB8AC3E}">
        <p14:creationId xmlns:p14="http://schemas.microsoft.com/office/powerpoint/2010/main" val="1239640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Corner Icon">
    <p:bg>
      <p:bgPr>
        <a:solidFill>
          <a:schemeClr val="tx2"/>
        </a:solidFill>
        <a:effectLst/>
      </p:bgPr>
    </p:bg>
    <p:spTree>
      <p:nvGrpSpPr>
        <p:cNvPr id="1" name=""/>
        <p:cNvGrpSpPr/>
        <p:nvPr/>
      </p:nvGrpSpPr>
      <p:grpSpPr>
        <a:xfrm>
          <a:off x="0" y="0"/>
          <a:ext cx="0" cy="0"/>
          <a:chOff x="0" y="0"/>
          <a:chExt cx="0" cy="0"/>
        </a:xfrm>
      </p:grpSpPr>
      <p:pic>
        <p:nvPicPr>
          <p:cNvPr id="17" name="Picture 16" descr="Icono&#10;&#10;Descripción generada automáticamente">
            <a:extLst>
              <a:ext uri="{FF2B5EF4-FFF2-40B4-BE49-F238E27FC236}">
                <a16:creationId xmlns:a16="http://schemas.microsoft.com/office/drawing/2014/main" id="{BD49BDFB-581C-48A9-B60E-665A4F74B1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3731323" flipV="1">
            <a:off x="9432192" y="3887071"/>
            <a:ext cx="2527850" cy="4724803"/>
          </a:xfrm>
          <a:custGeom>
            <a:avLst/>
            <a:gdLst>
              <a:gd name="connsiteX0" fmla="*/ 3009468 w 3009468"/>
              <a:gd name="connsiteY0" fmla="*/ 4046809 h 5624993"/>
              <a:gd name="connsiteX1" fmla="*/ 0 w 3009468"/>
              <a:gd name="connsiteY1" fmla="*/ 5624993 h 5624993"/>
              <a:gd name="connsiteX2" fmla="*/ 0 w 3009468"/>
              <a:gd name="connsiteY2" fmla="*/ 0 h 5624993"/>
              <a:gd name="connsiteX3" fmla="*/ 887294 w 3009468"/>
              <a:gd name="connsiteY3" fmla="*/ 0 h 5624993"/>
            </a:gdLst>
            <a:ahLst/>
            <a:cxnLst>
              <a:cxn ang="0">
                <a:pos x="connsiteX0" y="connsiteY0"/>
              </a:cxn>
              <a:cxn ang="0">
                <a:pos x="connsiteX1" y="connsiteY1"/>
              </a:cxn>
              <a:cxn ang="0">
                <a:pos x="connsiteX2" y="connsiteY2"/>
              </a:cxn>
              <a:cxn ang="0">
                <a:pos x="connsiteX3" y="connsiteY3"/>
              </a:cxn>
            </a:cxnLst>
            <a:rect l="l" t="t" r="r" b="b"/>
            <a:pathLst>
              <a:path w="3009468" h="5624993">
                <a:moveTo>
                  <a:pt x="3009468" y="4046809"/>
                </a:moveTo>
                <a:lnTo>
                  <a:pt x="0" y="5624993"/>
                </a:lnTo>
                <a:lnTo>
                  <a:pt x="0" y="0"/>
                </a:lnTo>
                <a:lnTo>
                  <a:pt x="887294" y="0"/>
                </a:lnTo>
                <a:close/>
              </a:path>
            </a:pathLst>
          </a:custGeom>
        </p:spPr>
      </p:pic>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000" b="1"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Empty</a:t>
            </a:r>
            <a:r>
              <a:rPr lang="es-ES" dirty="0"/>
              <a:t> </a:t>
            </a:r>
            <a:r>
              <a:rPr lang="es-ES" dirty="0" err="1"/>
              <a:t>slide</a:t>
            </a:r>
            <a:endParaRPr lang="es-ES" dirty="0"/>
          </a:p>
        </p:txBody>
      </p:sp>
    </p:spTree>
    <p:extLst>
      <p:ext uri="{BB962C8B-B14F-4D97-AF65-F5344CB8AC3E}">
        <p14:creationId xmlns:p14="http://schemas.microsoft.com/office/powerpoint/2010/main" val="1232691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Corner Icon_Ivory">
    <p:bg>
      <p:bgPr>
        <a:solidFill>
          <a:srgbClr val="EFEDDF"/>
        </a:solidFill>
        <a:effectLst/>
      </p:bgPr>
    </p:bg>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0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tx2"/>
                </a:solidFill>
                <a:latin typeface="PP Object Sans" pitchFamily="2" charset="77"/>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600" b="1" i="0">
                <a:solidFill>
                  <a:srgbClr val="2B3256"/>
                </a:solidFill>
                <a:latin typeface="PP Object Sans" pitchFamily="2" charset="77"/>
              </a:defRPr>
            </a:lvl1pPr>
          </a:lstStyle>
          <a:p>
            <a:r>
              <a:rPr lang="es-ES" dirty="0" err="1"/>
              <a:t>Empty</a:t>
            </a:r>
            <a:r>
              <a:rPr lang="es-ES" dirty="0"/>
              <a:t> </a:t>
            </a:r>
            <a:r>
              <a:rPr lang="es-ES" dirty="0" err="1"/>
              <a:t>slide</a:t>
            </a:r>
            <a:endParaRPr lang="es-ES" dirty="0"/>
          </a:p>
        </p:txBody>
      </p:sp>
      <p:pic>
        <p:nvPicPr>
          <p:cNvPr id="17" name="Picture 16" descr="Icono&#10;&#10;Descripción generada automáticamente">
            <a:extLst>
              <a:ext uri="{FF2B5EF4-FFF2-40B4-BE49-F238E27FC236}">
                <a16:creationId xmlns:a16="http://schemas.microsoft.com/office/drawing/2014/main" id="{BD49BDFB-581C-48A9-B60E-665A4F74B1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7860369">
            <a:off x="8895311" y="-2053124"/>
            <a:ext cx="3009468" cy="5624993"/>
          </a:xfrm>
          <a:custGeom>
            <a:avLst/>
            <a:gdLst>
              <a:gd name="connsiteX0" fmla="*/ 3009468 w 3009468"/>
              <a:gd name="connsiteY0" fmla="*/ 4046809 h 5624993"/>
              <a:gd name="connsiteX1" fmla="*/ 0 w 3009468"/>
              <a:gd name="connsiteY1" fmla="*/ 5624993 h 5624993"/>
              <a:gd name="connsiteX2" fmla="*/ 0 w 3009468"/>
              <a:gd name="connsiteY2" fmla="*/ 0 h 5624993"/>
              <a:gd name="connsiteX3" fmla="*/ 887294 w 3009468"/>
              <a:gd name="connsiteY3" fmla="*/ 0 h 5624993"/>
            </a:gdLst>
            <a:ahLst/>
            <a:cxnLst>
              <a:cxn ang="0">
                <a:pos x="connsiteX0" y="connsiteY0"/>
              </a:cxn>
              <a:cxn ang="0">
                <a:pos x="connsiteX1" y="connsiteY1"/>
              </a:cxn>
              <a:cxn ang="0">
                <a:pos x="connsiteX2" y="connsiteY2"/>
              </a:cxn>
              <a:cxn ang="0">
                <a:pos x="connsiteX3" y="connsiteY3"/>
              </a:cxn>
            </a:cxnLst>
            <a:rect l="l" t="t" r="r" b="b"/>
            <a:pathLst>
              <a:path w="3009468" h="5624993">
                <a:moveTo>
                  <a:pt x="3009468" y="4046809"/>
                </a:moveTo>
                <a:lnTo>
                  <a:pt x="0" y="5624993"/>
                </a:lnTo>
                <a:lnTo>
                  <a:pt x="0" y="0"/>
                </a:lnTo>
                <a:lnTo>
                  <a:pt x="887294" y="0"/>
                </a:lnTo>
                <a:close/>
              </a:path>
            </a:pathLst>
          </a:custGeom>
        </p:spPr>
      </p:pic>
    </p:spTree>
    <p:extLst>
      <p:ext uri="{BB962C8B-B14F-4D97-AF65-F5344CB8AC3E}">
        <p14:creationId xmlns:p14="http://schemas.microsoft.com/office/powerpoint/2010/main" val="2391652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Wide Text_Ivory">
    <p:bg>
      <p:bgPr>
        <a:solidFill>
          <a:srgbClr val="EFEDDF"/>
        </a:solidFill>
        <a:effectLst/>
      </p:bgPr>
    </p:bg>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0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tx2"/>
                </a:solidFill>
                <a:latin typeface="PP Object Sans" pitchFamily="2" charset="77"/>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600" b="1" i="0">
                <a:solidFill>
                  <a:srgbClr val="2B3256"/>
                </a:solidFill>
                <a:latin typeface="PP Object Sans" pitchFamily="2" charset="77"/>
              </a:defRPr>
            </a:lvl1pPr>
          </a:lstStyle>
          <a:p>
            <a:r>
              <a:rPr lang="es-ES" dirty="0" err="1"/>
              <a:t>Empty</a:t>
            </a:r>
            <a:r>
              <a:rPr lang="es-ES" dirty="0"/>
              <a:t> </a:t>
            </a:r>
            <a:r>
              <a:rPr lang="es-ES" dirty="0" err="1"/>
              <a:t>slide</a:t>
            </a:r>
            <a:endParaRPr lang="es-ES" dirty="0"/>
          </a:p>
        </p:txBody>
      </p:sp>
    </p:spTree>
    <p:extLst>
      <p:ext uri="{BB962C8B-B14F-4D97-AF65-F5344CB8AC3E}">
        <p14:creationId xmlns:p14="http://schemas.microsoft.com/office/powerpoint/2010/main" val="3932356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Wide Image_Ivory">
    <p:bg>
      <p:bgPr>
        <a:solidFill>
          <a:srgbClr val="EFEDDF"/>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552449" y="1619793"/>
            <a:ext cx="11060431" cy="4624253"/>
          </a:xfrm>
          <a:prstGeom prst="rect">
            <a:avLst/>
          </a:prstGeom>
        </p:spPr>
        <p:txBody>
          <a:bodyPr/>
          <a:lstStyle>
            <a:lvl1pPr>
              <a:buNone/>
              <a:defRPr>
                <a:solidFill>
                  <a:srgbClr val="2B3256"/>
                </a:solidFill>
                <a:latin typeface="PP Object Sans" pitchFamily="2" charset="77"/>
              </a:defRPr>
            </a:lvl1pPr>
          </a:lstStyle>
          <a:p>
            <a:r>
              <a:rPr lang="es-ES" dirty="0" err="1"/>
              <a:t>Image</a:t>
            </a:r>
            <a:endParaRPr lang="es-ES" dirty="0"/>
          </a:p>
        </p:txBody>
      </p:sp>
      <p:sp>
        <p:nvSpPr>
          <p:cNvPr id="3" name="Título 1">
            <a:extLst>
              <a:ext uri="{FF2B5EF4-FFF2-40B4-BE49-F238E27FC236}">
                <a16:creationId xmlns:a16="http://schemas.microsoft.com/office/drawing/2014/main" id="{310FB09F-395B-45B8-8C10-DF119186EF35}"/>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rgbClr val="2C3253"/>
                </a:solidFill>
                <a:latin typeface="PP Object Sans" pitchFamily="2" charset="77"/>
              </a:defRPr>
            </a:lvl1pPr>
          </a:lstStyle>
          <a:p>
            <a:r>
              <a:rPr lang="es-ES" dirty="0" err="1"/>
              <a:t>Image</a:t>
            </a:r>
            <a:r>
              <a:rPr lang="es-ES" dirty="0"/>
              <a:t>/</a:t>
            </a:r>
            <a:r>
              <a:rPr lang="es-ES" dirty="0" err="1"/>
              <a:t>Graph</a:t>
            </a:r>
            <a:r>
              <a:rPr lang="es-ES" dirty="0"/>
              <a:t> </a:t>
            </a:r>
            <a:r>
              <a:rPr lang="es-ES" dirty="0" err="1"/>
              <a:t>slide</a:t>
            </a:r>
            <a:endParaRPr lang="es-ES" dirty="0"/>
          </a:p>
        </p:txBody>
      </p:sp>
      <p:sp>
        <p:nvSpPr>
          <p:cNvPr id="4" name="Elipse 9">
            <a:extLst>
              <a:ext uri="{FF2B5EF4-FFF2-40B4-BE49-F238E27FC236}">
                <a16:creationId xmlns:a16="http://schemas.microsoft.com/office/drawing/2014/main" id="{76EDC825-1AA4-41E0-9A47-404E4ADE1D93}"/>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Marcador de texto 4">
            <a:extLst>
              <a:ext uri="{FF2B5EF4-FFF2-40B4-BE49-F238E27FC236}">
                <a16:creationId xmlns:a16="http://schemas.microsoft.com/office/drawing/2014/main" id="{7E8198C8-457B-4C1E-BFF2-75236465FFE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6" name="Marcador de texto 4">
            <a:extLst>
              <a:ext uri="{FF2B5EF4-FFF2-40B4-BE49-F238E27FC236}">
                <a16:creationId xmlns:a16="http://schemas.microsoft.com/office/drawing/2014/main" id="{CC6BC334-EA24-47D5-A736-86989DC4B0AC}"/>
              </a:ext>
            </a:extLst>
          </p:cNvPr>
          <p:cNvSpPr>
            <a:spLocks noGrp="1"/>
          </p:cNvSpPr>
          <p:nvPr>
            <p:ph type="body" sz="quarter" idx="14"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7" name="Marcador de texto 4">
            <a:extLst>
              <a:ext uri="{FF2B5EF4-FFF2-40B4-BE49-F238E27FC236}">
                <a16:creationId xmlns:a16="http://schemas.microsoft.com/office/drawing/2014/main" id="{D70C8876-7750-4F71-A52C-2BEF31D402D1}"/>
              </a:ext>
            </a:extLst>
          </p:cNvPr>
          <p:cNvSpPr>
            <a:spLocks noGrp="1"/>
          </p:cNvSpPr>
          <p:nvPr>
            <p:ph type="body" sz="quarter" idx="15"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1619070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Title and Innov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3" name="Imagen 2" descr="Un dibujo de una persona&#10;&#10;Descripción generada automáticamente con confianza baja">
            <a:extLst>
              <a:ext uri="{FF2B5EF4-FFF2-40B4-BE49-F238E27FC236}">
                <a16:creationId xmlns:a16="http://schemas.microsoft.com/office/drawing/2014/main" id="{ECB2C94B-7EF2-3D40-9EAA-01F732CB101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24424" y="3703269"/>
            <a:ext cx="2762687" cy="2697530"/>
          </a:xfrm>
          <a:prstGeom prst="rect">
            <a:avLst/>
          </a:prstGeom>
        </p:spPr>
      </p:pic>
    </p:spTree>
    <p:extLst>
      <p:ext uri="{BB962C8B-B14F-4D97-AF65-F5344CB8AC3E}">
        <p14:creationId xmlns:p14="http://schemas.microsoft.com/office/powerpoint/2010/main" val="1498436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Photo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704" y="1643185"/>
            <a:ext cx="4933696" cy="3811588"/>
          </a:xfrm>
          <a:prstGeom prst="rect">
            <a:avLst/>
          </a:prstGeom>
        </p:spPr>
        <p:txBody>
          <a:bodyPr/>
          <a:lstStyle>
            <a:lvl1pPr marL="0" indent="0">
              <a:buNone/>
              <a:defRPr sz="24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id="{80ACCDAD-52F6-AD4E-99E0-3975A299CB9F}"/>
              </a:ext>
            </a:extLst>
          </p:cNvPr>
          <p:cNvSpPr>
            <a:spLocks noGrp="1"/>
          </p:cNvSpPr>
          <p:nvPr>
            <p:ph type="pic" sz="quarter" idx="10" hasCustomPrompt="1"/>
          </p:nvPr>
        </p:nvSpPr>
        <p:spPr>
          <a:xfrm>
            <a:off x="6260123" y="0"/>
            <a:ext cx="5931877" cy="6857999"/>
          </a:xfrm>
          <a:prstGeom prst="rect">
            <a:avLst/>
          </a:prstGeom>
        </p:spPr>
        <p:txBody>
          <a:bodyPr/>
          <a:lstStyle>
            <a:lvl1pPr algn="l">
              <a:buNone/>
              <a:defRPr sz="2000">
                <a:solidFill>
                  <a:srgbClr val="2B3256"/>
                </a:solidFill>
                <a:latin typeface="PP Object Sans" pitchFamily="2" charset="77"/>
              </a:defRPr>
            </a:lvl1pPr>
          </a:lstStyle>
          <a:p>
            <a:r>
              <a:rPr lang="es-ES" dirty="0" err="1"/>
              <a:t>Image</a:t>
            </a:r>
            <a:endParaRPr lang="es-ES" dirty="0"/>
          </a:p>
        </p:txBody>
      </p:sp>
      <p:sp>
        <p:nvSpPr>
          <p:cNvPr id="6" name="Marcador de texto 4">
            <a:extLst>
              <a:ext uri="{FF2B5EF4-FFF2-40B4-BE49-F238E27FC236}">
                <a16:creationId xmlns:a16="http://schemas.microsoft.com/office/drawing/2014/main" id="{B682BE78-FD59-0742-9A78-CDB98BAEF52E}"/>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id="{C60DCC36-F5F5-6548-9878-231F286DB214}"/>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Tree>
    <p:extLst>
      <p:ext uri="{BB962C8B-B14F-4D97-AF65-F5344CB8AC3E}">
        <p14:creationId xmlns:p14="http://schemas.microsoft.com/office/powerpoint/2010/main" val="838049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Graph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AND GRAPH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704" y="1643184"/>
            <a:ext cx="4933696" cy="4277555"/>
          </a:xfrm>
          <a:prstGeom prst="rect">
            <a:avLst/>
          </a:prstGeom>
        </p:spPr>
        <p:txBody>
          <a:bodyPr/>
          <a:lstStyle>
            <a:lvl1pPr marL="0" indent="0">
              <a:buNone/>
              <a:defRPr sz="24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id="{80ACCDAD-52F6-AD4E-99E0-3975A299CB9F}"/>
              </a:ext>
            </a:extLst>
          </p:cNvPr>
          <p:cNvSpPr>
            <a:spLocks noGrp="1"/>
          </p:cNvSpPr>
          <p:nvPr>
            <p:ph type="pic" sz="quarter" idx="10" hasCustomPrompt="1"/>
          </p:nvPr>
        </p:nvSpPr>
        <p:spPr>
          <a:xfrm>
            <a:off x="6260123" y="1013535"/>
            <a:ext cx="5581357" cy="4907205"/>
          </a:xfrm>
          <a:prstGeom prst="rect">
            <a:avLst/>
          </a:prstGeom>
        </p:spPr>
        <p:txBody>
          <a:bodyPr/>
          <a:lstStyle>
            <a:lvl1pPr algn="l">
              <a:buNone/>
              <a:defRPr sz="2000">
                <a:solidFill>
                  <a:srgbClr val="2B3256"/>
                </a:solidFill>
                <a:latin typeface="PP Object Sans" pitchFamily="2" charset="77"/>
              </a:defRPr>
            </a:lvl1pPr>
          </a:lstStyle>
          <a:p>
            <a:r>
              <a:rPr lang="es-ES" dirty="0" err="1"/>
              <a:t>Graph</a:t>
            </a:r>
            <a:endParaRPr lang="es-ES" dirty="0"/>
          </a:p>
        </p:txBody>
      </p:sp>
      <p:sp>
        <p:nvSpPr>
          <p:cNvPr id="6" name="Marcador de texto 4">
            <a:extLst>
              <a:ext uri="{FF2B5EF4-FFF2-40B4-BE49-F238E27FC236}">
                <a16:creationId xmlns:a16="http://schemas.microsoft.com/office/drawing/2014/main" id="{B682BE78-FD59-0742-9A78-CDB98BAEF52E}"/>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id="{C60DCC36-F5F5-6548-9878-231F286DB214}"/>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8" name="Marcador de texto 4">
            <a:extLst>
              <a:ext uri="{FF2B5EF4-FFF2-40B4-BE49-F238E27FC236}">
                <a16:creationId xmlns:a16="http://schemas.microsoft.com/office/drawing/2014/main" id="{38FB9F0F-94B0-4A1B-9BFD-5A1DE028891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314861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Text">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28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6" name="Marcador de texto 3">
            <a:extLst>
              <a:ext uri="{FF2B5EF4-FFF2-40B4-BE49-F238E27FC236}">
                <a16:creationId xmlns:a16="http://schemas.microsoft.com/office/drawing/2014/main" id="{7FA1429F-5D6E-8F47-84E4-ABD87FA8727B}"/>
              </a:ext>
            </a:extLst>
          </p:cNvPr>
          <p:cNvSpPr>
            <a:spLocks noGrp="1"/>
          </p:cNvSpPr>
          <p:nvPr>
            <p:ph type="body" sz="half" idx="10" hasCustomPrompt="1"/>
          </p:nvPr>
        </p:nvSpPr>
        <p:spPr>
          <a:xfrm>
            <a:off x="6718300" y="1643186"/>
            <a:ext cx="4921251" cy="3865122"/>
          </a:xfrm>
          <a:prstGeom prst="rect">
            <a:avLst/>
          </a:prstGeom>
        </p:spPr>
        <p:txBody>
          <a:bodyPr/>
          <a:lstStyle>
            <a:lvl1pPr marL="0" indent="0">
              <a:buNone/>
              <a:defRPr sz="120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tx2"/>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1584447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Circular Photo">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28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3" name="Marcador de texto 4">
            <a:extLst>
              <a:ext uri="{FF2B5EF4-FFF2-40B4-BE49-F238E27FC236}">
                <a16:creationId xmlns:a16="http://schemas.microsoft.com/office/drawing/2014/main" id="{5CCF94F6-1FAB-6E4C-AB93-43E27DDE3308}"/>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B3256"/>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4" name="Marcador de texto 4">
            <a:extLst>
              <a:ext uri="{FF2B5EF4-FFF2-40B4-BE49-F238E27FC236}">
                <a16:creationId xmlns:a16="http://schemas.microsoft.com/office/drawing/2014/main" id="{7D2C471A-C002-194B-B10C-3CB6F35196D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B3256"/>
                </a:solidFill>
                <a:latin typeface="PP Object Sans" pitchFamily="2" charset="77"/>
              </a:defRPr>
            </a:lvl1pPr>
          </a:lstStyle>
          <a:p>
            <a:pPr lvl="0"/>
            <a:r>
              <a:rPr lang="es-ES" dirty="0"/>
              <a:t>Date</a:t>
            </a:r>
          </a:p>
        </p:txBody>
      </p:sp>
      <p:sp>
        <p:nvSpPr>
          <p:cNvPr id="25" name="Marcador de texto 4">
            <a:extLst>
              <a:ext uri="{FF2B5EF4-FFF2-40B4-BE49-F238E27FC236}">
                <a16:creationId xmlns:a16="http://schemas.microsoft.com/office/drawing/2014/main" id="{1BEF8F32-073B-194E-947B-6CE97B16891D}"/>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
        <p:nvSpPr>
          <p:cNvPr id="26" name="Elipse 25">
            <a:extLst>
              <a:ext uri="{FF2B5EF4-FFF2-40B4-BE49-F238E27FC236}">
                <a16:creationId xmlns:a16="http://schemas.microsoft.com/office/drawing/2014/main" id="{2B7B12D2-7C9F-7D46-AA34-3EECF100CE67}"/>
              </a:ext>
            </a:extLst>
          </p:cNvPr>
          <p:cNvSpPr/>
          <p:nvPr userDrawn="1"/>
        </p:nvSpPr>
        <p:spPr>
          <a:xfrm>
            <a:off x="7255238" y="1381513"/>
            <a:ext cx="4156059" cy="415605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3" name="Marcador de texto 3">
            <a:extLst>
              <a:ext uri="{FF2B5EF4-FFF2-40B4-BE49-F238E27FC236}">
                <a16:creationId xmlns:a16="http://schemas.microsoft.com/office/drawing/2014/main" id="{CEBF7326-68C1-9F4F-8DF6-B0F4EDD2F2AC}"/>
              </a:ext>
            </a:extLst>
          </p:cNvPr>
          <p:cNvSpPr>
            <a:spLocks noGrp="1"/>
          </p:cNvSpPr>
          <p:nvPr>
            <p:ph type="body" sz="half" idx="16" hasCustomPrompt="1"/>
          </p:nvPr>
        </p:nvSpPr>
        <p:spPr>
          <a:xfrm>
            <a:off x="8103477" y="2144095"/>
            <a:ext cx="2701159" cy="2630893"/>
          </a:xfrm>
          <a:prstGeom prst="rect">
            <a:avLst/>
          </a:prstGeom>
        </p:spPr>
        <p:txBody>
          <a:bodyPr/>
          <a:lstStyle>
            <a:lvl1pPr marL="0" indent="0">
              <a:lnSpc>
                <a:spcPct val="100000"/>
              </a:lnSpc>
              <a:buNone/>
              <a:defRPr sz="1200" b="0" i="0">
                <a:solidFill>
                  <a:schemeClr val="tx2"/>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762572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Circular Photos">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chemeClr val="bg1"/>
                </a:solidFill>
                <a:latin typeface="PP Object Sans Heavy" pitchFamily="2" charset="77"/>
              </a:defRPr>
            </a:lvl1pPr>
          </a:lstStyle>
          <a:p>
            <a:r>
              <a:rPr lang="es-ES" dirty="0"/>
              <a:t>IARC PARTICIPATING STATES:</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8" y="1643185"/>
            <a:ext cx="7030037" cy="3449320"/>
          </a:xfrm>
          <a:prstGeom prst="rect">
            <a:avLst/>
          </a:prstGeom>
        </p:spPr>
        <p:txBody>
          <a:bodyPr/>
          <a:lstStyle>
            <a:lvl1pPr marL="0" indent="0">
              <a:lnSpc>
                <a:spcPct val="100000"/>
              </a:lnSpc>
              <a:buNone/>
              <a:defRPr sz="2800" b="0" i="0">
                <a:solidFill>
                  <a:srgbClr val="D27F65"/>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id="{7C943C2C-4C06-7248-A4DD-EF90A49C29E3}"/>
              </a:ext>
            </a:extLst>
          </p:cNvPr>
          <p:cNvSpPr/>
          <p:nvPr userDrawn="1"/>
        </p:nvSpPr>
        <p:spPr>
          <a:xfrm>
            <a:off x="9573115" y="1856935"/>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4" name="Elipse 13">
            <a:extLst>
              <a:ext uri="{FF2B5EF4-FFF2-40B4-BE49-F238E27FC236}">
                <a16:creationId xmlns:a16="http://schemas.microsoft.com/office/drawing/2014/main" id="{956205F2-0971-714D-8CFA-CE37D1DF5804}"/>
              </a:ext>
            </a:extLst>
          </p:cNvPr>
          <p:cNvSpPr/>
          <p:nvPr userDrawn="1"/>
        </p:nvSpPr>
        <p:spPr>
          <a:xfrm>
            <a:off x="10473448" y="2827606"/>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5" name="Elipse 14">
            <a:extLst>
              <a:ext uri="{FF2B5EF4-FFF2-40B4-BE49-F238E27FC236}">
                <a16:creationId xmlns:a16="http://schemas.microsoft.com/office/drawing/2014/main" id="{18A5659A-D1D7-3C4F-BDE4-14B38217B651}"/>
              </a:ext>
            </a:extLst>
          </p:cNvPr>
          <p:cNvSpPr/>
          <p:nvPr userDrawn="1"/>
        </p:nvSpPr>
        <p:spPr>
          <a:xfrm>
            <a:off x="8758947" y="3625948"/>
            <a:ext cx="1628336" cy="1628336"/>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24" name="Marcador de texto 4">
            <a:extLst>
              <a:ext uri="{FF2B5EF4-FFF2-40B4-BE49-F238E27FC236}">
                <a16:creationId xmlns:a16="http://schemas.microsoft.com/office/drawing/2014/main" id="{2ED54B02-7660-8D4D-B7E9-5D54DB74C9BC}"/>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id="{2006B2E2-7A30-8246-B37E-E03E142AC87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6" name="Marcador de texto 4">
            <a:extLst>
              <a:ext uri="{FF2B5EF4-FFF2-40B4-BE49-F238E27FC236}">
                <a16:creationId xmlns:a16="http://schemas.microsoft.com/office/drawing/2014/main" id="{5C4DABC9-D185-644E-BAE4-0ECAD994A89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
        <p:nvSpPr>
          <p:cNvPr id="4" name="Text Placeholder 3">
            <a:extLst>
              <a:ext uri="{FF2B5EF4-FFF2-40B4-BE49-F238E27FC236}">
                <a16:creationId xmlns:a16="http://schemas.microsoft.com/office/drawing/2014/main" id="{3E8BB06B-B35A-004B-95F2-82A97BBD9129}"/>
              </a:ext>
            </a:extLst>
          </p:cNvPr>
          <p:cNvSpPr>
            <a:spLocks noGrp="1"/>
          </p:cNvSpPr>
          <p:nvPr>
            <p:ph type="body" sz="quarter" idx="15" hasCustomPrompt="1"/>
          </p:nvPr>
        </p:nvSpPr>
        <p:spPr>
          <a:xfrm>
            <a:off x="10655300" y="3097213"/>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id="{84B7663B-8847-0543-B707-B38ED6784469}"/>
              </a:ext>
            </a:extLst>
          </p:cNvPr>
          <p:cNvSpPr>
            <a:spLocks noGrp="1"/>
          </p:cNvSpPr>
          <p:nvPr>
            <p:ph type="body" sz="quarter" idx="16" hasCustomPrompt="1"/>
          </p:nvPr>
        </p:nvSpPr>
        <p:spPr>
          <a:xfrm>
            <a:off x="9753092" y="2146237"/>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id="{C6A873EF-704C-9344-B219-854BF1222EBB}"/>
              </a:ext>
            </a:extLst>
          </p:cNvPr>
          <p:cNvSpPr>
            <a:spLocks noGrp="1"/>
          </p:cNvSpPr>
          <p:nvPr>
            <p:ph type="body" sz="half" idx="17" hasCustomPrompt="1"/>
          </p:nvPr>
        </p:nvSpPr>
        <p:spPr>
          <a:xfrm>
            <a:off x="8758948" y="3869599"/>
            <a:ext cx="1616444" cy="1490678"/>
          </a:xfrm>
          <a:prstGeom prst="rect">
            <a:avLst/>
          </a:prstGeom>
        </p:spPr>
        <p:txBody>
          <a:bodyPr/>
          <a:lstStyle>
            <a:lvl1pPr marL="0" indent="0">
              <a:lnSpc>
                <a:spcPct val="100000"/>
              </a:lnSpc>
              <a:buNone/>
              <a:defRPr sz="600" b="0"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272839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Circular Photos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IARC PARTICIPATING STATES:</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8" y="1643185"/>
            <a:ext cx="7030037" cy="3449320"/>
          </a:xfrm>
          <a:prstGeom prst="rect">
            <a:avLst/>
          </a:prstGeom>
        </p:spPr>
        <p:txBody>
          <a:bodyPr/>
          <a:lstStyle>
            <a:lvl1pPr marL="0" indent="0">
              <a:lnSpc>
                <a:spcPct val="100000"/>
              </a:lnSpc>
              <a:buNone/>
              <a:defRPr sz="2800" b="0" i="0">
                <a:solidFill>
                  <a:srgbClr val="2B3256"/>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id="{7C943C2C-4C06-7248-A4DD-EF90A49C29E3}"/>
              </a:ext>
            </a:extLst>
          </p:cNvPr>
          <p:cNvSpPr/>
          <p:nvPr userDrawn="1"/>
        </p:nvSpPr>
        <p:spPr>
          <a:xfrm>
            <a:off x="9573115" y="1856935"/>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4" name="Elipse 13">
            <a:extLst>
              <a:ext uri="{FF2B5EF4-FFF2-40B4-BE49-F238E27FC236}">
                <a16:creationId xmlns:a16="http://schemas.microsoft.com/office/drawing/2014/main" id="{956205F2-0971-714D-8CFA-CE37D1DF5804}"/>
              </a:ext>
            </a:extLst>
          </p:cNvPr>
          <p:cNvSpPr/>
          <p:nvPr userDrawn="1"/>
        </p:nvSpPr>
        <p:spPr>
          <a:xfrm>
            <a:off x="10473448" y="2827606"/>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5" name="Elipse 14">
            <a:extLst>
              <a:ext uri="{FF2B5EF4-FFF2-40B4-BE49-F238E27FC236}">
                <a16:creationId xmlns:a16="http://schemas.microsoft.com/office/drawing/2014/main" id="{18A5659A-D1D7-3C4F-BDE4-14B38217B651}"/>
              </a:ext>
            </a:extLst>
          </p:cNvPr>
          <p:cNvSpPr/>
          <p:nvPr userDrawn="1"/>
        </p:nvSpPr>
        <p:spPr>
          <a:xfrm>
            <a:off x="8758947" y="3625948"/>
            <a:ext cx="1628336" cy="1628336"/>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24" name="Marcador de texto 4">
            <a:extLst>
              <a:ext uri="{FF2B5EF4-FFF2-40B4-BE49-F238E27FC236}">
                <a16:creationId xmlns:a16="http://schemas.microsoft.com/office/drawing/2014/main" id="{2ED54B02-7660-8D4D-B7E9-5D54DB74C9BC}"/>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B3256"/>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id="{2006B2E2-7A30-8246-B37E-E03E142AC87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B3256"/>
                </a:solidFill>
                <a:latin typeface="PP Object Sans" pitchFamily="2" charset="77"/>
              </a:defRPr>
            </a:lvl1pPr>
          </a:lstStyle>
          <a:p>
            <a:pPr lvl="0"/>
            <a:r>
              <a:rPr lang="es-ES" dirty="0"/>
              <a:t>Date</a:t>
            </a:r>
          </a:p>
        </p:txBody>
      </p:sp>
      <p:sp>
        <p:nvSpPr>
          <p:cNvPr id="26" name="Marcador de texto 4">
            <a:extLst>
              <a:ext uri="{FF2B5EF4-FFF2-40B4-BE49-F238E27FC236}">
                <a16:creationId xmlns:a16="http://schemas.microsoft.com/office/drawing/2014/main" id="{5C4DABC9-D185-644E-BAE4-0ECAD994A89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
        <p:nvSpPr>
          <p:cNvPr id="4" name="Text Placeholder 3">
            <a:extLst>
              <a:ext uri="{FF2B5EF4-FFF2-40B4-BE49-F238E27FC236}">
                <a16:creationId xmlns:a16="http://schemas.microsoft.com/office/drawing/2014/main" id="{3E8BB06B-B35A-004B-95F2-82A97BBD9129}"/>
              </a:ext>
            </a:extLst>
          </p:cNvPr>
          <p:cNvSpPr>
            <a:spLocks noGrp="1"/>
          </p:cNvSpPr>
          <p:nvPr>
            <p:ph type="body" sz="quarter" idx="15" hasCustomPrompt="1"/>
          </p:nvPr>
        </p:nvSpPr>
        <p:spPr>
          <a:xfrm>
            <a:off x="10655300" y="3097213"/>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id="{84B7663B-8847-0543-B707-B38ED6784469}"/>
              </a:ext>
            </a:extLst>
          </p:cNvPr>
          <p:cNvSpPr>
            <a:spLocks noGrp="1"/>
          </p:cNvSpPr>
          <p:nvPr>
            <p:ph type="body" sz="quarter" idx="16" hasCustomPrompt="1"/>
          </p:nvPr>
        </p:nvSpPr>
        <p:spPr>
          <a:xfrm>
            <a:off x="9753092" y="2146237"/>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id="{C6A873EF-704C-9344-B219-854BF1222EBB}"/>
              </a:ext>
            </a:extLst>
          </p:cNvPr>
          <p:cNvSpPr>
            <a:spLocks noGrp="1"/>
          </p:cNvSpPr>
          <p:nvPr>
            <p:ph type="body" sz="half" idx="17" hasCustomPrompt="1"/>
          </p:nvPr>
        </p:nvSpPr>
        <p:spPr>
          <a:xfrm>
            <a:off x="8758948" y="3869599"/>
            <a:ext cx="1616444" cy="1490678"/>
          </a:xfrm>
          <a:prstGeom prst="rect">
            <a:avLst/>
          </a:prstGeom>
        </p:spPr>
        <p:txBody>
          <a:bodyPr/>
          <a:lstStyle>
            <a:lvl1pPr marL="0" indent="0">
              <a:lnSpc>
                <a:spcPct val="100000"/>
              </a:lnSpc>
              <a:buNone/>
              <a:defRPr sz="600" b="0"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357843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3325754"/>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3325754"/>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
        <p:nvSpPr>
          <p:cNvPr id="4" name="Marcador de texto 3">
            <a:extLst>
              <a:ext uri="{FF2B5EF4-FFF2-40B4-BE49-F238E27FC236}">
                <a16:creationId xmlns:a16="http://schemas.microsoft.com/office/drawing/2014/main" id="{9B75798F-EE71-2D4E-A05B-9560BF42EE61}"/>
              </a:ext>
            </a:extLst>
          </p:cNvPr>
          <p:cNvSpPr>
            <a:spLocks noGrp="1"/>
          </p:cNvSpPr>
          <p:nvPr>
            <p:ph type="body" sz="quarter" idx="15" hasCustomPrompt="1"/>
          </p:nvPr>
        </p:nvSpPr>
        <p:spPr>
          <a:xfrm>
            <a:off x="5857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15" name="Marcador de texto 3">
            <a:extLst>
              <a:ext uri="{FF2B5EF4-FFF2-40B4-BE49-F238E27FC236}">
                <a16:creationId xmlns:a16="http://schemas.microsoft.com/office/drawing/2014/main" id="{95274110-9252-CD4D-B91F-2AD87D17DF31}"/>
              </a:ext>
            </a:extLst>
          </p:cNvPr>
          <p:cNvSpPr>
            <a:spLocks noGrp="1"/>
          </p:cNvSpPr>
          <p:nvPr>
            <p:ph type="body" sz="quarter" idx="16" hasCustomPrompt="1"/>
          </p:nvPr>
        </p:nvSpPr>
        <p:spPr>
          <a:xfrm>
            <a:off x="65928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2108083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2 Columns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rgbClr val="2B3256"/>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3325754"/>
          </a:xfrm>
          <a:prstGeom prst="rect">
            <a:avLst/>
          </a:prstGeom>
        </p:spPr>
        <p:txBody>
          <a:bodyPr/>
          <a:lstStyle>
            <a:lvl1pPr marL="0" indent="0">
              <a:buFont typeface="Arial" panose="020B0604020202020204" pitchFamily="34" charset="0"/>
              <a:buChar char="•"/>
              <a:defRPr sz="140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3325754"/>
          </a:xfrm>
          <a:prstGeom prst="rect">
            <a:avLst/>
          </a:prstGeom>
        </p:spPr>
        <p:txBody>
          <a:bodyPr/>
          <a:lstStyle>
            <a:lvl1pPr marL="0" indent="0">
              <a:buFont typeface="Arial" panose="020B0604020202020204" pitchFamily="34" charset="0"/>
              <a:buChar char="•"/>
              <a:defRPr sz="140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B3256"/>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B3256"/>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
        <p:nvSpPr>
          <p:cNvPr id="4" name="Marcador de texto 3">
            <a:extLst>
              <a:ext uri="{FF2B5EF4-FFF2-40B4-BE49-F238E27FC236}">
                <a16:creationId xmlns:a16="http://schemas.microsoft.com/office/drawing/2014/main" id="{9B75798F-EE71-2D4E-A05B-9560BF42EE61}"/>
              </a:ext>
            </a:extLst>
          </p:cNvPr>
          <p:cNvSpPr>
            <a:spLocks noGrp="1"/>
          </p:cNvSpPr>
          <p:nvPr>
            <p:ph type="body" sz="quarter" idx="15" hasCustomPrompt="1"/>
          </p:nvPr>
        </p:nvSpPr>
        <p:spPr>
          <a:xfrm>
            <a:off x="585788" y="1765300"/>
            <a:ext cx="5073650" cy="377825"/>
          </a:xfrm>
          <a:prstGeom prst="rect">
            <a:avLst/>
          </a:prstGeom>
        </p:spPr>
        <p:txBody>
          <a:bodyPr/>
          <a:lstStyle>
            <a:lvl1pPr>
              <a:buNone/>
              <a:defRPr sz="1200" b="1" i="0">
                <a:solidFill>
                  <a:srgbClr val="2B3256"/>
                </a:solidFill>
                <a:latin typeface="PP Object Sans Heavy" pitchFamily="2" charset="77"/>
              </a:defRPr>
            </a:lvl1pPr>
          </a:lstStyle>
          <a:p>
            <a:pPr lvl="0"/>
            <a:r>
              <a:rPr lang="es-ES" dirty="0"/>
              <a:t>ADD YOUR TEXT HERE</a:t>
            </a:r>
          </a:p>
        </p:txBody>
      </p:sp>
      <p:sp>
        <p:nvSpPr>
          <p:cNvPr id="15" name="Marcador de texto 3">
            <a:extLst>
              <a:ext uri="{FF2B5EF4-FFF2-40B4-BE49-F238E27FC236}">
                <a16:creationId xmlns:a16="http://schemas.microsoft.com/office/drawing/2014/main" id="{95274110-9252-CD4D-B91F-2AD87D17DF31}"/>
              </a:ext>
            </a:extLst>
          </p:cNvPr>
          <p:cNvSpPr>
            <a:spLocks noGrp="1"/>
          </p:cNvSpPr>
          <p:nvPr>
            <p:ph type="body" sz="quarter" idx="16" hasCustomPrompt="1"/>
          </p:nvPr>
        </p:nvSpPr>
        <p:spPr>
          <a:xfrm>
            <a:off x="6592888" y="1765300"/>
            <a:ext cx="5073650" cy="377825"/>
          </a:xfrm>
          <a:prstGeom prst="rect">
            <a:avLst/>
          </a:prstGeom>
        </p:spPr>
        <p:txBody>
          <a:bodyPr/>
          <a:lstStyle>
            <a:lvl1pPr>
              <a:buNone/>
              <a:defRPr sz="1200" b="1" i="0">
                <a:solidFill>
                  <a:srgbClr val="2B3256"/>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4062293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cxnSp>
        <p:nvCxnSpPr>
          <p:cNvPr id="14" name="Conector recto 13">
            <a:extLst>
              <a:ext uri="{FF2B5EF4-FFF2-40B4-BE49-F238E27FC236}">
                <a16:creationId xmlns:a16="http://schemas.microsoft.com/office/drawing/2014/main" id="{CD18929D-4591-954E-A419-05A963BED966}"/>
              </a:ext>
            </a:extLst>
          </p:cNvPr>
          <p:cNvCxnSpPr>
            <a:cxnSpLocks/>
          </p:cNvCxnSpPr>
          <p:nvPr userDrawn="1"/>
        </p:nvCxnSpPr>
        <p:spPr>
          <a:xfrm>
            <a:off x="65804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1" name="Marcador de texto 3">
            <a:extLst>
              <a:ext uri="{FF2B5EF4-FFF2-40B4-BE49-F238E27FC236}">
                <a16:creationId xmlns:a16="http://schemas.microsoft.com/office/drawing/2014/main" id="{9FA88FC5-9075-3C4B-821A-892CAB6C99E7}"/>
              </a:ext>
            </a:extLst>
          </p:cNvPr>
          <p:cNvSpPr>
            <a:spLocks noGrp="1"/>
          </p:cNvSpPr>
          <p:nvPr>
            <p:ph type="body" sz="half" idx="15" hasCustomPrompt="1"/>
          </p:nvPr>
        </p:nvSpPr>
        <p:spPr>
          <a:xfrm>
            <a:off x="6621151" y="4681423"/>
            <a:ext cx="5032687"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5041900"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7" name="Marcador de texto 3">
            <a:extLst>
              <a:ext uri="{FF2B5EF4-FFF2-40B4-BE49-F238E27FC236}">
                <a16:creationId xmlns:a16="http://schemas.microsoft.com/office/drawing/2014/main" id="{C5A7A5B1-F45F-3C43-8683-1CA2F01ABBAD}"/>
              </a:ext>
            </a:extLst>
          </p:cNvPr>
          <p:cNvSpPr>
            <a:spLocks noGrp="1"/>
          </p:cNvSpPr>
          <p:nvPr>
            <p:ph type="body" sz="quarter" idx="17" hasCustomPrompt="1"/>
          </p:nvPr>
        </p:nvSpPr>
        <p:spPr>
          <a:xfrm>
            <a:off x="5857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28" name="Marcador de texto 3">
            <a:extLst>
              <a:ext uri="{FF2B5EF4-FFF2-40B4-BE49-F238E27FC236}">
                <a16:creationId xmlns:a16="http://schemas.microsoft.com/office/drawing/2014/main" id="{C56E40BE-9492-FD4E-8BA4-7449904ED8CA}"/>
              </a:ext>
            </a:extLst>
          </p:cNvPr>
          <p:cNvSpPr>
            <a:spLocks noGrp="1"/>
          </p:cNvSpPr>
          <p:nvPr>
            <p:ph type="body" sz="quarter" idx="18" hasCustomPrompt="1"/>
          </p:nvPr>
        </p:nvSpPr>
        <p:spPr>
          <a:xfrm>
            <a:off x="65928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29" name="Marcador de texto 3">
            <a:extLst>
              <a:ext uri="{FF2B5EF4-FFF2-40B4-BE49-F238E27FC236}">
                <a16:creationId xmlns:a16="http://schemas.microsoft.com/office/drawing/2014/main" id="{F5A0D033-69BD-2D4A-8049-FB0485151811}"/>
              </a:ext>
            </a:extLst>
          </p:cNvPr>
          <p:cNvSpPr>
            <a:spLocks noGrp="1"/>
          </p:cNvSpPr>
          <p:nvPr>
            <p:ph type="body" sz="quarter" idx="19" hasCustomPrompt="1"/>
          </p:nvPr>
        </p:nvSpPr>
        <p:spPr>
          <a:xfrm>
            <a:off x="585788" y="39878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0" name="Marcador de texto 3">
            <a:extLst>
              <a:ext uri="{FF2B5EF4-FFF2-40B4-BE49-F238E27FC236}">
                <a16:creationId xmlns:a16="http://schemas.microsoft.com/office/drawing/2014/main" id="{63BAD847-697B-2440-9F9D-B6235DD5D66E}"/>
              </a:ext>
            </a:extLst>
          </p:cNvPr>
          <p:cNvSpPr>
            <a:spLocks noGrp="1"/>
          </p:cNvSpPr>
          <p:nvPr>
            <p:ph type="body" sz="quarter" idx="20" hasCustomPrompt="1"/>
          </p:nvPr>
        </p:nvSpPr>
        <p:spPr>
          <a:xfrm>
            <a:off x="6592888" y="39878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850363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5" name="Conector recto 24">
            <a:extLst>
              <a:ext uri="{FF2B5EF4-FFF2-40B4-BE49-F238E27FC236}">
                <a16:creationId xmlns:a16="http://schemas.microsoft.com/office/drawing/2014/main" id="{9918BC43-3815-E947-B68F-C26E3EE9BD50}"/>
              </a:ext>
            </a:extLst>
          </p:cNvPr>
          <p:cNvCxnSpPr>
            <a:cxnSpLocks/>
          </p:cNvCxnSpPr>
          <p:nvPr userDrawn="1"/>
        </p:nvCxnSpPr>
        <p:spPr>
          <a:xfrm>
            <a:off x="4577275"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6" name="Marcador de texto 3">
            <a:extLst>
              <a:ext uri="{FF2B5EF4-FFF2-40B4-BE49-F238E27FC236}">
                <a16:creationId xmlns:a16="http://schemas.microsoft.com/office/drawing/2014/main" id="{AFDE2114-4716-E548-8437-587D6F9C74B5}"/>
              </a:ext>
            </a:extLst>
          </p:cNvPr>
          <p:cNvSpPr>
            <a:spLocks noGrp="1"/>
          </p:cNvSpPr>
          <p:nvPr>
            <p:ph type="body" sz="half" idx="17" hasCustomPrompt="1"/>
          </p:nvPr>
        </p:nvSpPr>
        <p:spPr>
          <a:xfrm>
            <a:off x="4608771"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8" name="Conector recto 27">
            <a:extLst>
              <a:ext uri="{FF2B5EF4-FFF2-40B4-BE49-F238E27FC236}">
                <a16:creationId xmlns:a16="http://schemas.microsoft.com/office/drawing/2014/main" id="{DFEAEC0D-F34A-7046-89A6-7D52BF92F449}"/>
              </a:ext>
            </a:extLst>
          </p:cNvPr>
          <p:cNvCxnSpPr>
            <a:cxnSpLocks/>
          </p:cNvCxnSpPr>
          <p:nvPr userDrawn="1"/>
        </p:nvCxnSpPr>
        <p:spPr>
          <a:xfrm>
            <a:off x="4515490"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9" name="Marcador de texto 3">
            <a:extLst>
              <a:ext uri="{FF2B5EF4-FFF2-40B4-BE49-F238E27FC236}">
                <a16:creationId xmlns:a16="http://schemas.microsoft.com/office/drawing/2014/main" id="{B4AE05CA-9644-F340-839C-16D880D8DA7D}"/>
              </a:ext>
            </a:extLst>
          </p:cNvPr>
          <p:cNvSpPr>
            <a:spLocks noGrp="1"/>
          </p:cNvSpPr>
          <p:nvPr>
            <p:ph type="body" sz="half" idx="18" hasCustomPrompt="1"/>
          </p:nvPr>
        </p:nvSpPr>
        <p:spPr>
          <a:xfrm>
            <a:off x="4608771"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1" name="Conector recto 30">
            <a:extLst>
              <a:ext uri="{FF2B5EF4-FFF2-40B4-BE49-F238E27FC236}">
                <a16:creationId xmlns:a16="http://schemas.microsoft.com/office/drawing/2014/main" id="{36206171-D62A-1744-A4B1-A1E90B7F7CE1}"/>
              </a:ext>
            </a:extLst>
          </p:cNvPr>
          <p:cNvCxnSpPr>
            <a:cxnSpLocks/>
          </p:cNvCxnSpPr>
          <p:nvPr userDrawn="1"/>
        </p:nvCxnSpPr>
        <p:spPr>
          <a:xfrm>
            <a:off x="8469653"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2" name="Marcador de texto 3">
            <a:extLst>
              <a:ext uri="{FF2B5EF4-FFF2-40B4-BE49-F238E27FC236}">
                <a16:creationId xmlns:a16="http://schemas.microsoft.com/office/drawing/2014/main" id="{065A581F-F2D7-AA40-A405-0DF2A83F1BB1}"/>
              </a:ext>
            </a:extLst>
          </p:cNvPr>
          <p:cNvSpPr>
            <a:spLocks noGrp="1"/>
          </p:cNvSpPr>
          <p:nvPr>
            <p:ph type="body" sz="half" idx="19" hasCustomPrompt="1"/>
          </p:nvPr>
        </p:nvSpPr>
        <p:spPr>
          <a:xfrm>
            <a:off x="8501149"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4" name="Conector recto 33">
            <a:extLst>
              <a:ext uri="{FF2B5EF4-FFF2-40B4-BE49-F238E27FC236}">
                <a16:creationId xmlns:a16="http://schemas.microsoft.com/office/drawing/2014/main" id="{B29DDE3D-68B9-C440-9DF3-421D1FBAF5B3}"/>
              </a:ext>
            </a:extLst>
          </p:cNvPr>
          <p:cNvCxnSpPr>
            <a:cxnSpLocks/>
          </p:cNvCxnSpPr>
          <p:nvPr userDrawn="1"/>
        </p:nvCxnSpPr>
        <p:spPr>
          <a:xfrm>
            <a:off x="8469653"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5" name="Marcador de texto 3">
            <a:extLst>
              <a:ext uri="{FF2B5EF4-FFF2-40B4-BE49-F238E27FC236}">
                <a16:creationId xmlns:a16="http://schemas.microsoft.com/office/drawing/2014/main" id="{043F34B9-B54D-1A49-9FCA-232DDE3C54BA}"/>
              </a:ext>
            </a:extLst>
          </p:cNvPr>
          <p:cNvSpPr>
            <a:spLocks noGrp="1"/>
          </p:cNvSpPr>
          <p:nvPr>
            <p:ph type="body" sz="half" idx="20" hasCustomPrompt="1"/>
          </p:nvPr>
        </p:nvSpPr>
        <p:spPr>
          <a:xfrm>
            <a:off x="8501149"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37" name="Marcador de texto 3">
            <a:extLst>
              <a:ext uri="{FF2B5EF4-FFF2-40B4-BE49-F238E27FC236}">
                <a16:creationId xmlns:a16="http://schemas.microsoft.com/office/drawing/2014/main" id="{A12BE0BF-30D0-1141-8FCC-B57694FE1B40}"/>
              </a:ext>
            </a:extLst>
          </p:cNvPr>
          <p:cNvSpPr>
            <a:spLocks noGrp="1"/>
          </p:cNvSpPr>
          <p:nvPr>
            <p:ph type="body" sz="quarter" idx="21" hasCustomPrompt="1"/>
          </p:nvPr>
        </p:nvSpPr>
        <p:spPr>
          <a:xfrm>
            <a:off x="585788"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8" name="Marcador de texto 3">
            <a:extLst>
              <a:ext uri="{FF2B5EF4-FFF2-40B4-BE49-F238E27FC236}">
                <a16:creationId xmlns:a16="http://schemas.microsoft.com/office/drawing/2014/main" id="{5A274025-583C-704F-9D53-0C24BDAA6DD4}"/>
              </a:ext>
            </a:extLst>
          </p:cNvPr>
          <p:cNvSpPr>
            <a:spLocks noGrp="1"/>
          </p:cNvSpPr>
          <p:nvPr>
            <p:ph type="body" sz="quarter" idx="22" hasCustomPrompt="1"/>
          </p:nvPr>
        </p:nvSpPr>
        <p:spPr>
          <a:xfrm>
            <a:off x="4509916"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9" name="Marcador de texto 3">
            <a:extLst>
              <a:ext uri="{FF2B5EF4-FFF2-40B4-BE49-F238E27FC236}">
                <a16:creationId xmlns:a16="http://schemas.microsoft.com/office/drawing/2014/main" id="{C74F329A-B15A-F74D-ABD8-965F3D4C4C2A}"/>
              </a:ext>
            </a:extLst>
          </p:cNvPr>
          <p:cNvSpPr>
            <a:spLocks noGrp="1"/>
          </p:cNvSpPr>
          <p:nvPr>
            <p:ph type="body" sz="quarter" idx="23" hasCustomPrompt="1"/>
          </p:nvPr>
        </p:nvSpPr>
        <p:spPr>
          <a:xfrm>
            <a:off x="585788"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0" name="Marcador de texto 3">
            <a:extLst>
              <a:ext uri="{FF2B5EF4-FFF2-40B4-BE49-F238E27FC236}">
                <a16:creationId xmlns:a16="http://schemas.microsoft.com/office/drawing/2014/main" id="{8995EE14-C045-5F40-A28C-7070F6FDBCEB}"/>
              </a:ext>
            </a:extLst>
          </p:cNvPr>
          <p:cNvSpPr>
            <a:spLocks noGrp="1"/>
          </p:cNvSpPr>
          <p:nvPr>
            <p:ph type="body" sz="quarter" idx="24" hasCustomPrompt="1"/>
          </p:nvPr>
        </p:nvSpPr>
        <p:spPr>
          <a:xfrm>
            <a:off x="4509916"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1" name="Marcador de texto 3">
            <a:extLst>
              <a:ext uri="{FF2B5EF4-FFF2-40B4-BE49-F238E27FC236}">
                <a16:creationId xmlns:a16="http://schemas.microsoft.com/office/drawing/2014/main" id="{0C648898-54F2-2142-927D-8E2FC7E68F22}"/>
              </a:ext>
            </a:extLst>
          </p:cNvPr>
          <p:cNvSpPr>
            <a:spLocks noGrp="1"/>
          </p:cNvSpPr>
          <p:nvPr>
            <p:ph type="body" sz="quarter" idx="25" hasCustomPrompt="1"/>
          </p:nvPr>
        </p:nvSpPr>
        <p:spPr>
          <a:xfrm>
            <a:off x="8459616"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2" name="Marcador de texto 3">
            <a:extLst>
              <a:ext uri="{FF2B5EF4-FFF2-40B4-BE49-F238E27FC236}">
                <a16:creationId xmlns:a16="http://schemas.microsoft.com/office/drawing/2014/main" id="{426B4443-F0B7-C146-B73A-D66BEAEC5917}"/>
              </a:ext>
            </a:extLst>
          </p:cNvPr>
          <p:cNvSpPr>
            <a:spLocks noGrp="1"/>
          </p:cNvSpPr>
          <p:nvPr>
            <p:ph type="body" sz="quarter" idx="26" hasCustomPrompt="1"/>
          </p:nvPr>
        </p:nvSpPr>
        <p:spPr>
          <a:xfrm>
            <a:off x="8459616"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293477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itle and Integrity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3" name="Imagen 2" descr="Patrón de fondo&#10;&#10;Descripción generada automáticamente">
            <a:extLst>
              <a:ext uri="{FF2B5EF4-FFF2-40B4-BE49-F238E27FC236}">
                <a16:creationId xmlns:a16="http://schemas.microsoft.com/office/drawing/2014/main" id="{BF3B8ED5-C483-0D41-BF42-CAE51FF933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9067727" y="3829230"/>
            <a:ext cx="2571569" cy="2571569"/>
          </a:xfrm>
          <a:prstGeom prst="rect">
            <a:avLst/>
          </a:prstGeom>
        </p:spPr>
      </p:pic>
    </p:spTree>
    <p:extLst>
      <p:ext uri="{BB962C8B-B14F-4D97-AF65-F5344CB8AC3E}">
        <p14:creationId xmlns:p14="http://schemas.microsoft.com/office/powerpoint/2010/main" val="886087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Data ">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3" y="885201"/>
            <a:ext cx="7904037"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This</a:t>
            </a:r>
            <a:r>
              <a:rPr lang="es-ES" dirty="0"/>
              <a:t> </a:t>
            </a:r>
            <a:r>
              <a:rPr lang="es-ES" dirty="0" err="1"/>
              <a:t>is</a:t>
            </a:r>
            <a:r>
              <a:rPr lang="es-ES" dirty="0"/>
              <a:t> </a:t>
            </a:r>
            <a:r>
              <a:rPr lang="es-ES" dirty="0" err="1"/>
              <a:t>another</a:t>
            </a:r>
            <a:r>
              <a:rPr lang="es-ES" dirty="0"/>
              <a:t> </a:t>
            </a:r>
            <a:r>
              <a:rPr lang="es-ES" dirty="0" err="1"/>
              <a:t>text</a:t>
            </a:r>
            <a:r>
              <a:rPr lang="es-ES" dirty="0"/>
              <a:t>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p:spPr>
      </p:pic>
      <p:sp>
        <p:nvSpPr>
          <p:cNvPr id="7" name="Marcador de texto 2">
            <a:extLst>
              <a:ext uri="{FF2B5EF4-FFF2-40B4-BE49-F238E27FC236}">
                <a16:creationId xmlns:a16="http://schemas.microsoft.com/office/drawing/2014/main" id="{CA07B02D-AECB-FC43-848B-6BD64DB490F9}"/>
              </a:ext>
            </a:extLst>
          </p:cNvPr>
          <p:cNvSpPr>
            <a:spLocks noGrp="1"/>
          </p:cNvSpPr>
          <p:nvPr>
            <p:ph type="body" idx="1" hasCustomPrompt="1"/>
          </p:nvPr>
        </p:nvSpPr>
        <p:spPr>
          <a:xfrm>
            <a:off x="552705" y="4874529"/>
            <a:ext cx="3641528" cy="823912"/>
          </a:xfrm>
          <a:prstGeom prst="rect">
            <a:avLst/>
          </a:prstGeom>
        </p:spPr>
        <p:txBody>
          <a:bodyPr anchor="t" anchorCtr="0"/>
          <a:lstStyle>
            <a:lvl1pPr marL="0" indent="0">
              <a:buNone/>
              <a:defRPr sz="5400" b="0" i="0">
                <a:solidFill>
                  <a:srgbClr val="D27F65"/>
                </a:solidFill>
                <a:latin typeface="PP Object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2.3 </a:t>
            </a:r>
            <a:r>
              <a:rPr lang="es-ES" dirty="0" err="1"/>
              <a:t>million</a:t>
            </a:r>
            <a:endParaRPr lang="es-ES" dirty="0"/>
          </a:p>
        </p:txBody>
      </p:sp>
      <p:sp>
        <p:nvSpPr>
          <p:cNvPr id="8" name="Marcador de texto 2">
            <a:extLst>
              <a:ext uri="{FF2B5EF4-FFF2-40B4-BE49-F238E27FC236}">
                <a16:creationId xmlns:a16="http://schemas.microsoft.com/office/drawing/2014/main" id="{AC6D9E1D-7777-C14D-AB91-8F41B5D7EC42}"/>
              </a:ext>
            </a:extLst>
          </p:cNvPr>
          <p:cNvSpPr>
            <a:spLocks noGrp="1"/>
          </p:cNvSpPr>
          <p:nvPr>
            <p:ph type="body" idx="10" hasCustomPrompt="1"/>
          </p:nvPr>
        </p:nvSpPr>
        <p:spPr>
          <a:xfrm>
            <a:off x="4815216" y="4874529"/>
            <a:ext cx="3641528" cy="823912"/>
          </a:xfrm>
          <a:prstGeom prst="rect">
            <a:avLst/>
          </a:prstGeom>
        </p:spPr>
        <p:txBody>
          <a:bodyPr anchor="t" anchorCtr="0"/>
          <a:lstStyle>
            <a:lvl1pPr marL="0" indent="0">
              <a:buNone/>
              <a:defRPr sz="5400" b="0" i="0">
                <a:solidFill>
                  <a:srgbClr val="D27F65"/>
                </a:solidFill>
                <a:latin typeface="PP Object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685 000</a:t>
            </a:r>
          </a:p>
        </p:txBody>
      </p:sp>
      <p:sp>
        <p:nvSpPr>
          <p:cNvPr id="9" name="Marcador de texto 3">
            <a:extLst>
              <a:ext uri="{FF2B5EF4-FFF2-40B4-BE49-F238E27FC236}">
                <a16:creationId xmlns:a16="http://schemas.microsoft.com/office/drawing/2014/main" id="{618A9800-65C7-724C-948D-E3DF15C5FBB6}"/>
              </a:ext>
            </a:extLst>
          </p:cNvPr>
          <p:cNvSpPr>
            <a:spLocks noGrp="1"/>
          </p:cNvSpPr>
          <p:nvPr>
            <p:ph type="body" sz="half" idx="11" hasCustomPrompt="1"/>
          </p:nvPr>
        </p:nvSpPr>
        <p:spPr>
          <a:xfrm>
            <a:off x="552703" y="5781779"/>
            <a:ext cx="3641527" cy="382039"/>
          </a:xfrm>
          <a:prstGeom prst="rect">
            <a:avLst/>
          </a:prstGeom>
        </p:spPr>
        <p:txBody>
          <a:bodyPr/>
          <a:lstStyle>
            <a:lvl1pPr marL="0" indent="0">
              <a:buNone/>
              <a:defRPr sz="2400" b="0" i="0">
                <a:solidFill>
                  <a:schemeClr val="bg1"/>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new cases</a:t>
            </a:r>
          </a:p>
        </p:txBody>
      </p:sp>
      <p:sp>
        <p:nvSpPr>
          <p:cNvPr id="11" name="Marcador de texto 3">
            <a:extLst>
              <a:ext uri="{FF2B5EF4-FFF2-40B4-BE49-F238E27FC236}">
                <a16:creationId xmlns:a16="http://schemas.microsoft.com/office/drawing/2014/main" id="{DEC0F5E4-D891-AC47-8619-E906C0F2E9B6}"/>
              </a:ext>
            </a:extLst>
          </p:cNvPr>
          <p:cNvSpPr>
            <a:spLocks noGrp="1"/>
          </p:cNvSpPr>
          <p:nvPr>
            <p:ph type="body" sz="half" idx="12" hasCustomPrompt="1"/>
          </p:nvPr>
        </p:nvSpPr>
        <p:spPr>
          <a:xfrm>
            <a:off x="4815214" y="5781779"/>
            <a:ext cx="3641527" cy="382039"/>
          </a:xfrm>
          <a:prstGeom prst="rect">
            <a:avLst/>
          </a:prstGeom>
        </p:spPr>
        <p:txBody>
          <a:bodyPr/>
          <a:lstStyle>
            <a:lvl1pPr marL="0" indent="0">
              <a:buNone/>
              <a:defRPr sz="2400" b="0" i="0">
                <a:solidFill>
                  <a:schemeClr val="bg1"/>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deaths</a:t>
            </a:r>
            <a:r>
              <a:rPr lang="es-ES" dirty="0"/>
              <a:t> in 2020</a:t>
            </a:r>
          </a:p>
        </p:txBody>
      </p:sp>
    </p:spTree>
    <p:extLst>
      <p:ext uri="{BB962C8B-B14F-4D97-AF65-F5344CB8AC3E}">
        <p14:creationId xmlns:p14="http://schemas.microsoft.com/office/powerpoint/2010/main" val="1235595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2B3256"/>
        </a:solidFill>
        <a:effectLst/>
      </p:bgPr>
    </p:bg>
    <p:spTree>
      <p:nvGrpSpPr>
        <p:cNvPr id="1" name=""/>
        <p:cNvGrpSpPr/>
        <p:nvPr/>
      </p:nvGrpSpPr>
      <p:grpSpPr>
        <a:xfrm>
          <a:off x="0" y="0"/>
          <a:ext cx="0" cy="0"/>
          <a:chOff x="0" y="0"/>
          <a:chExt cx="0" cy="0"/>
        </a:xfrm>
      </p:grpSpPr>
      <p:sp useBgFill="1">
        <p:nvSpPr>
          <p:cNvPr id="16" name="Marcador de posición de imagen 15">
            <a:extLst>
              <a:ext uri="{FF2B5EF4-FFF2-40B4-BE49-F238E27FC236}">
                <a16:creationId xmlns:a16="http://schemas.microsoft.com/office/drawing/2014/main" id="{6F71416E-67E7-C04A-A882-CFFB0E43F198}"/>
              </a:ext>
            </a:extLst>
          </p:cNvPr>
          <p:cNvSpPr>
            <a:spLocks noGrp="1"/>
          </p:cNvSpPr>
          <p:nvPr>
            <p:ph type="pic" sz="quarter" idx="10" hasCustomPrompt="1"/>
          </p:nvPr>
        </p:nvSpPr>
        <p:spPr>
          <a:xfrm>
            <a:off x="0" y="0"/>
            <a:ext cx="12192000" cy="6886575"/>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3512860"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Closing</a:t>
            </a:r>
            <a:r>
              <a:rPr lang="es-ES" dirty="0"/>
              <a:t> </a:t>
            </a:r>
            <a:r>
              <a:rPr lang="es-ES" dirty="0" err="1"/>
              <a:t>slide</a:t>
            </a:r>
            <a:endParaRPr lang="es-ES" dirty="0"/>
          </a:p>
        </p:txBody>
      </p:sp>
      <p:pic>
        <p:nvPicPr>
          <p:cNvPr id="18" name="Imagen 17" descr="Icono&#10;&#10;Descripción generada automáticamente">
            <a:extLst>
              <a:ext uri="{FF2B5EF4-FFF2-40B4-BE49-F238E27FC236}">
                <a16:creationId xmlns:a16="http://schemas.microsoft.com/office/drawing/2014/main" id="{2D767D9E-E503-F341-BC8E-58DC60D5B8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6438" y="0"/>
            <a:ext cx="4163308" cy="6977575"/>
          </a:xfrm>
          <a:prstGeom prst="rect">
            <a:avLst/>
          </a:prstGeom>
        </p:spPr>
      </p:pic>
      <p:pic>
        <p:nvPicPr>
          <p:cNvPr id="12" name="Imagen 11" descr="Texto&#10;&#10;Descripción generada automáticamente">
            <a:extLst>
              <a:ext uri="{FF2B5EF4-FFF2-40B4-BE49-F238E27FC236}">
                <a16:creationId xmlns:a16="http://schemas.microsoft.com/office/drawing/2014/main" id="{E6B39DC1-9FC5-CD4D-8483-6E2BC27BDC6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71662" y="5359790"/>
            <a:ext cx="1794567" cy="1131765"/>
          </a:xfrm>
          <a:prstGeom prst="rect">
            <a:avLst/>
          </a:prstGeom>
        </p:spPr>
      </p:pic>
      <p:sp>
        <p:nvSpPr>
          <p:cNvPr id="8" name="Marcador de texto 7">
            <a:extLst>
              <a:ext uri="{FF2B5EF4-FFF2-40B4-BE49-F238E27FC236}">
                <a16:creationId xmlns:a16="http://schemas.microsoft.com/office/drawing/2014/main" id="{F26ED871-7060-B243-9473-D95FF6B6671E}"/>
              </a:ext>
            </a:extLst>
          </p:cNvPr>
          <p:cNvSpPr>
            <a:spLocks noGrp="1"/>
          </p:cNvSpPr>
          <p:nvPr>
            <p:ph type="body" sz="quarter" idx="12" hasCustomPrompt="1"/>
          </p:nvPr>
        </p:nvSpPr>
        <p:spPr>
          <a:xfrm>
            <a:off x="9545891" y="3942575"/>
            <a:ext cx="2215650" cy="1131765"/>
          </a:xfrm>
          <a:prstGeom prst="rect">
            <a:avLst/>
          </a:prstGeom>
        </p:spPr>
        <p:txBody>
          <a:bodyPr/>
          <a:lstStyle>
            <a:lvl1pPr algn="r">
              <a:buNone/>
              <a:defRPr sz="1400" b="1" i="0">
                <a:solidFill>
                  <a:schemeClr val="tx2"/>
                </a:solidFill>
                <a:latin typeface="PP Object Sans" pitchFamily="2" charset="77"/>
              </a:defRPr>
            </a:lvl1pPr>
          </a:lstStyle>
          <a:p>
            <a:pPr lvl="0"/>
            <a:r>
              <a:rPr lang="es-ES" dirty="0"/>
              <a:t>20, </a:t>
            </a:r>
            <a:r>
              <a:rPr lang="es-ES" dirty="0" err="1"/>
              <a:t>Avenue</a:t>
            </a:r>
            <a:r>
              <a:rPr lang="es-ES" dirty="0"/>
              <a:t> </a:t>
            </a:r>
            <a:r>
              <a:rPr lang="es-ES" dirty="0" err="1"/>
              <a:t>Appia</a:t>
            </a:r>
            <a:endParaRPr lang="es-ES" dirty="0"/>
          </a:p>
          <a:p>
            <a:pPr lvl="0"/>
            <a:r>
              <a:rPr lang="es-ES" dirty="0"/>
              <a:t>1211 Geneva</a:t>
            </a:r>
          </a:p>
          <a:p>
            <a:pPr lvl="0"/>
            <a:r>
              <a:rPr lang="es-ES" dirty="0" err="1"/>
              <a:t>Switzerland</a:t>
            </a:r>
            <a:endParaRPr lang="es-ES" dirty="0"/>
          </a:p>
        </p:txBody>
      </p:sp>
      <p:sp>
        <p:nvSpPr>
          <p:cNvPr id="6" name="Text Placeholder 5">
            <a:extLst>
              <a:ext uri="{FF2B5EF4-FFF2-40B4-BE49-F238E27FC236}">
                <a16:creationId xmlns:a16="http://schemas.microsoft.com/office/drawing/2014/main" id="{436417BF-912D-2449-89BA-FBF250F58EA2}"/>
              </a:ext>
            </a:extLst>
          </p:cNvPr>
          <p:cNvSpPr>
            <a:spLocks noGrp="1"/>
          </p:cNvSpPr>
          <p:nvPr>
            <p:ph type="body" sz="quarter" idx="13" hasCustomPrompt="1"/>
          </p:nvPr>
        </p:nvSpPr>
        <p:spPr>
          <a:xfrm>
            <a:off x="552450" y="1785938"/>
            <a:ext cx="7191375" cy="3573462"/>
          </a:xfrm>
          <a:prstGeom prst="rect">
            <a:avLst/>
          </a:prstGeom>
        </p:spPr>
        <p:txBody>
          <a:bodyPr/>
          <a:lstStyle>
            <a:lvl1pPr marL="228600" indent="-228600">
              <a:buNone/>
              <a:defRPr sz="1600">
                <a:solidFill>
                  <a:schemeClr val="bg1"/>
                </a:solidFill>
                <a:latin typeface="PP Object Sans" pitchFamily="2" charset="77"/>
              </a:defRPr>
            </a:lvl1pPr>
          </a:lstStyle>
          <a:p>
            <a:pPr lvl="0"/>
            <a:r>
              <a:rPr lang="en-US" dirty="0"/>
              <a:t>To replicate this slide follow the next steps: 1) Insert your main image, click the right button and “Send to back”. 2) “Insert” &gt; “Picture” &gt; “Picture from file” &gt; Select the “Liquid symbol for closing </a:t>
            </a:r>
            <a:r>
              <a:rPr lang="en-US" dirty="0" err="1"/>
              <a:t>slide.png</a:t>
            </a:r>
            <a:r>
              <a:rPr lang="en-US" dirty="0"/>
              <a:t>” image available in the source files of this PPT template) and place it on top of the liquid symbol. Click the right button and “Send backward”. 3) Now you will be able to edit both text and boxes.</a:t>
            </a:r>
          </a:p>
          <a:p>
            <a:pPr lvl="0"/>
            <a:endParaRPr lang="en-US" dirty="0"/>
          </a:p>
        </p:txBody>
      </p:sp>
    </p:spTree>
    <p:extLst>
      <p:ext uri="{BB962C8B-B14F-4D97-AF65-F5344CB8AC3E}">
        <p14:creationId xmlns:p14="http://schemas.microsoft.com/office/powerpoint/2010/main" val="338314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itle and Global Hub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DEDDE2CA-D2F6-4444-B37E-31203BCEAC1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43236" y="3829230"/>
            <a:ext cx="2596060" cy="2571569"/>
          </a:xfrm>
          <a:prstGeom prst="rect">
            <a:avLst/>
          </a:prstGeom>
        </p:spPr>
      </p:pic>
    </p:spTree>
    <p:extLst>
      <p:ext uri="{BB962C8B-B14F-4D97-AF65-F5344CB8AC3E}">
        <p14:creationId xmlns:p14="http://schemas.microsoft.com/office/powerpoint/2010/main" val="2935757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Title and Capacity Building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6" name="Imagen 5" descr="Dibujo de una persona&#10;&#10;Descripción generada automáticamente con confianza baja">
            <a:extLst>
              <a:ext uri="{FF2B5EF4-FFF2-40B4-BE49-F238E27FC236}">
                <a16:creationId xmlns:a16="http://schemas.microsoft.com/office/drawing/2014/main" id="{4151EF3C-AA63-BA4F-ADE3-4E0FDE1226C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44694" y="3829230"/>
            <a:ext cx="2670954" cy="2571569"/>
          </a:xfrm>
          <a:prstGeom prst="rect">
            <a:avLst/>
          </a:prstGeom>
        </p:spPr>
      </p:pic>
    </p:spTree>
    <p:extLst>
      <p:ext uri="{BB962C8B-B14F-4D97-AF65-F5344CB8AC3E}">
        <p14:creationId xmlns:p14="http://schemas.microsoft.com/office/powerpoint/2010/main" val="350378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Title and Collabor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3" name="Imagen 2" descr="Dibujo en blanco y negro&#10;&#10;Descripción generada automáticamente con confianza baja">
            <a:extLst>
              <a:ext uri="{FF2B5EF4-FFF2-40B4-BE49-F238E27FC236}">
                <a16:creationId xmlns:a16="http://schemas.microsoft.com/office/drawing/2014/main" id="{DCE8DC0F-92F3-FB47-B1B7-FCB89B322A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24198" y="3675185"/>
            <a:ext cx="2791450" cy="2725614"/>
          </a:xfrm>
          <a:prstGeom prst="rect">
            <a:avLst/>
          </a:prstGeom>
        </p:spPr>
      </p:pic>
    </p:spTree>
    <p:extLst>
      <p:ext uri="{BB962C8B-B14F-4D97-AF65-F5344CB8AC3E}">
        <p14:creationId xmlns:p14="http://schemas.microsoft.com/office/powerpoint/2010/main" val="428764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Title and Research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FA7193B9-25C9-2C46-9742-83867FC639F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00936" y="3585268"/>
            <a:ext cx="2931145" cy="2815531"/>
          </a:xfrm>
          <a:prstGeom prst="rect">
            <a:avLst/>
          </a:prstGeom>
        </p:spPr>
      </p:pic>
    </p:spTree>
    <p:extLst>
      <p:ext uri="{BB962C8B-B14F-4D97-AF65-F5344CB8AC3E}">
        <p14:creationId xmlns:p14="http://schemas.microsoft.com/office/powerpoint/2010/main" val="1796227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p:bg>
      <p:bgPr>
        <a:solidFill>
          <a:srgbClr val="2B3256"/>
        </a:solidFill>
        <a:effectLst/>
      </p:bgPr>
    </p:bg>
    <p:spTree>
      <p:nvGrpSpPr>
        <p:cNvPr id="1" name=""/>
        <p:cNvGrpSpPr/>
        <p:nvPr/>
      </p:nvGrpSpPr>
      <p:grpSpPr>
        <a:xfrm>
          <a:off x="0" y="0"/>
          <a:ext cx="0" cy="0"/>
          <a:chOff x="0" y="0"/>
          <a:chExt cx="0" cy="0"/>
        </a:xfrm>
      </p:grpSpPr>
      <p:pic>
        <p:nvPicPr>
          <p:cNvPr id="7" name="Imagen 6" descr="Texto&#10;&#10;Descripción generada automáticamente con confianza media">
            <a:extLst>
              <a:ext uri="{FF2B5EF4-FFF2-40B4-BE49-F238E27FC236}">
                <a16:creationId xmlns:a16="http://schemas.microsoft.com/office/drawing/2014/main" id="{F755F787-822E-DB4C-845E-F1720FCB54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2704" y="554291"/>
            <a:ext cx="1561426" cy="1034278"/>
          </a:xfrm>
          <a:prstGeom prst="rect">
            <a:avLst/>
          </a:prstGeom>
        </p:spPr>
      </p:pic>
      <p:pic>
        <p:nvPicPr>
          <p:cNvPr id="6" name="Imagen 5" descr="Mujer con vestido de novia&#10;&#10;Descripción generada automáticamente con confianza baja">
            <a:extLst>
              <a:ext uri="{FF2B5EF4-FFF2-40B4-BE49-F238E27FC236}">
                <a16:creationId xmlns:a16="http://schemas.microsoft.com/office/drawing/2014/main" id="{2273C6B4-20C5-6041-ABAB-BD411A9BC1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98329" y="0"/>
            <a:ext cx="8362950" cy="6858000"/>
          </a:xfrm>
          <a:prstGeom prst="rect">
            <a:avLst/>
          </a:prstGeom>
        </p:spPr>
      </p:pic>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4896972"/>
            <a:ext cx="4968865"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id="{F5FABE3D-7804-404B-90C0-18E3C671B0EA}"/>
              </a:ext>
            </a:extLst>
          </p:cNvPr>
          <p:cNvSpPr>
            <a:spLocks noGrp="1"/>
          </p:cNvSpPr>
          <p:nvPr>
            <p:ph type="subTitle" idx="1" hasCustomPrompt="1"/>
          </p:nvPr>
        </p:nvSpPr>
        <p:spPr>
          <a:xfrm>
            <a:off x="4803529" y="1257347"/>
            <a:ext cx="2479431" cy="1655762"/>
          </a:xfrm>
          <a:prstGeom prst="rect">
            <a:avLst/>
          </a:prstGeom>
        </p:spPr>
        <p:txBody>
          <a:bodyPr/>
          <a:lstStyle>
            <a:lvl1pPr marL="0" indent="0" algn="ctr">
              <a:buNone/>
              <a:defRPr sz="2400" b="1" i="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4112653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No Logo)">
    <p:bg>
      <p:bgPr>
        <a:solidFill>
          <a:srgbClr val="2B3256"/>
        </a:solidFill>
        <a:effectLst/>
      </p:bgPr>
    </p:bg>
    <p:spTree>
      <p:nvGrpSpPr>
        <p:cNvPr id="1" name=""/>
        <p:cNvGrpSpPr/>
        <p:nvPr/>
      </p:nvGrpSpPr>
      <p:grpSpPr>
        <a:xfrm>
          <a:off x="0" y="0"/>
          <a:ext cx="0" cy="0"/>
          <a:chOff x="0" y="0"/>
          <a:chExt cx="0" cy="0"/>
        </a:xfrm>
      </p:grpSpPr>
      <p:pic>
        <p:nvPicPr>
          <p:cNvPr id="6" name="Imagen 5" descr="Mujer con vestido de novia&#10;&#10;Descripción generada automáticamente con confianza baja">
            <a:extLst>
              <a:ext uri="{FF2B5EF4-FFF2-40B4-BE49-F238E27FC236}">
                <a16:creationId xmlns:a16="http://schemas.microsoft.com/office/drawing/2014/main" id="{2273C6B4-20C5-6041-ABAB-BD411A9BC1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8329" y="0"/>
            <a:ext cx="8362950" cy="6858000"/>
          </a:xfrm>
          <a:prstGeom prst="rect">
            <a:avLst/>
          </a:prstGeom>
        </p:spPr>
      </p:pic>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4896972"/>
            <a:ext cx="4968865"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id="{F5FABE3D-7804-404B-90C0-18E3C671B0EA}"/>
              </a:ext>
            </a:extLst>
          </p:cNvPr>
          <p:cNvSpPr>
            <a:spLocks noGrp="1"/>
          </p:cNvSpPr>
          <p:nvPr>
            <p:ph type="subTitle" idx="1" hasCustomPrompt="1"/>
          </p:nvPr>
        </p:nvSpPr>
        <p:spPr>
          <a:xfrm>
            <a:off x="4803529" y="1257347"/>
            <a:ext cx="2479431" cy="1655762"/>
          </a:xfrm>
          <a:prstGeom prst="rect">
            <a:avLst/>
          </a:prstGeom>
        </p:spPr>
        <p:txBody>
          <a:bodyPr/>
          <a:lstStyle>
            <a:lvl1pPr marL="0" indent="0" algn="ctr">
              <a:buNone/>
              <a:defRPr sz="2400" b="1" i="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103428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B3256"/>
        </a:solidFill>
        <a:effectLst/>
      </p:bgPr>
    </p:bg>
    <p:spTree>
      <p:nvGrpSpPr>
        <p:cNvPr id="1" name=""/>
        <p:cNvGrpSpPr/>
        <p:nvPr/>
      </p:nvGrpSpPr>
      <p:grpSpPr>
        <a:xfrm>
          <a:off x="0" y="0"/>
          <a:ext cx="0" cy="0"/>
          <a:chOff x="0" y="0"/>
          <a:chExt cx="0" cy="0"/>
        </a:xfrm>
      </p:grpSpPr>
      <p:sp>
        <p:nvSpPr>
          <p:cNvPr id="26" name="Marcador de número de diapositiva 25">
            <a:extLst>
              <a:ext uri="{FF2B5EF4-FFF2-40B4-BE49-F238E27FC236}">
                <a16:creationId xmlns:a16="http://schemas.microsoft.com/office/drawing/2014/main" id="{B80E9240-C699-AD4F-B2ED-3521083E5252}"/>
              </a:ext>
            </a:extLst>
          </p:cNvPr>
          <p:cNvSpPr>
            <a:spLocks noGrp="1"/>
          </p:cNvSpPr>
          <p:nvPr>
            <p:ph type="sldNum" sz="quarter" idx="4"/>
          </p:nvPr>
        </p:nvSpPr>
        <p:spPr>
          <a:xfrm>
            <a:off x="11208935" y="6466078"/>
            <a:ext cx="714879" cy="365125"/>
          </a:xfrm>
          <a:prstGeom prst="rect">
            <a:avLst/>
          </a:prstGeom>
        </p:spPr>
        <p:txBody>
          <a:bodyPr vert="horz" lIns="91440" tIns="45720" rIns="91440" bIns="45720" rtlCol="0" anchor="ctr"/>
          <a:lstStyle>
            <a:lvl1pPr algn="l">
              <a:defRPr sz="1100">
                <a:solidFill>
                  <a:schemeClr val="bg1"/>
                </a:solidFill>
                <a:latin typeface="PP Object Sans" pitchFamily="2" charset="77"/>
              </a:defRPr>
            </a:lvl1pPr>
          </a:lstStyle>
          <a:p>
            <a:fld id="{1D76CC86-490B-1E4C-AF69-BBD83E4C2C31}" type="slidenum">
              <a:rPr lang="es-ES" smtClean="0"/>
              <a:pPr/>
              <a:t>‹#›</a:t>
            </a:fld>
            <a:endParaRPr lang="es-ES" sz="1100" dirty="0"/>
          </a:p>
        </p:txBody>
      </p:sp>
    </p:spTree>
    <p:extLst>
      <p:ext uri="{BB962C8B-B14F-4D97-AF65-F5344CB8AC3E}">
        <p14:creationId xmlns:p14="http://schemas.microsoft.com/office/powerpoint/2010/main" val="588128958"/>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0" r:id="rId3"/>
    <p:sldLayoutId id="2147483673" r:id="rId4"/>
    <p:sldLayoutId id="2147483671" r:id="rId5"/>
    <p:sldLayoutId id="2147483674" r:id="rId6"/>
    <p:sldLayoutId id="2147483679" r:id="rId7"/>
    <p:sldLayoutId id="2147483675" r:id="rId8"/>
    <p:sldLayoutId id="2147483693" r:id="rId9"/>
    <p:sldLayoutId id="2147483676" r:id="rId10"/>
    <p:sldLayoutId id="2147483658" r:id="rId11"/>
    <p:sldLayoutId id="2147483664" r:id="rId12"/>
    <p:sldLayoutId id="2147483683" r:id="rId13"/>
    <p:sldLayoutId id="2147483678" r:id="rId14"/>
    <p:sldLayoutId id="2147483662" r:id="rId15"/>
    <p:sldLayoutId id="2147483692" r:id="rId16"/>
    <p:sldLayoutId id="2147483684" r:id="rId17"/>
    <p:sldLayoutId id="2147483686" r:id="rId18"/>
    <p:sldLayoutId id="2147483689" r:id="rId19"/>
    <p:sldLayoutId id="2147483660" r:id="rId20"/>
    <p:sldLayoutId id="2147483685" r:id="rId21"/>
    <p:sldLayoutId id="2147483663" r:id="rId22"/>
    <p:sldLayoutId id="2147483677" r:id="rId23"/>
    <p:sldLayoutId id="2147483669" r:id="rId24"/>
    <p:sldLayoutId id="2147483688" r:id="rId25"/>
    <p:sldLayoutId id="2147483659" r:id="rId26"/>
    <p:sldLayoutId id="2147483687" r:id="rId27"/>
    <p:sldLayoutId id="2147483680" r:id="rId28"/>
    <p:sldLayoutId id="2147483681" r:id="rId29"/>
    <p:sldLayoutId id="2147483665" r:id="rId30"/>
    <p:sldLayoutId id="2147483668" r:id="rId3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video" Target="../media/media4.mp4"/><Relationship Id="rId7" Type="http://schemas.openxmlformats.org/officeDocument/2006/relationships/image" Target="../media/image23.png"/><Relationship Id="rId2" Type="http://schemas.microsoft.com/office/2007/relationships/media" Target="../media/media4.mp4"/><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4000" dirty="0"/>
              <a:t>Breast cancer treatment completion in       sub-Saharan Africa </a:t>
            </a:r>
          </a:p>
        </p:txBody>
      </p:sp>
      <p:sp>
        <p:nvSpPr>
          <p:cNvPr id="3" name="Subtitle 2"/>
          <p:cNvSpPr>
            <a:spLocks noGrp="1"/>
          </p:cNvSpPr>
          <p:nvPr>
            <p:ph type="subTitle" idx="1"/>
          </p:nvPr>
        </p:nvSpPr>
        <p:spPr>
          <a:xfrm>
            <a:off x="552704" y="3309172"/>
            <a:ext cx="5543296" cy="1655762"/>
          </a:xfrm>
        </p:spPr>
        <p:txBody>
          <a:bodyPr/>
          <a:lstStyle/>
          <a:p>
            <a:r>
              <a:rPr lang="en-GB" sz="1600" dirty="0"/>
              <a:t>SC / 59 - Flash Presentation</a:t>
            </a:r>
          </a:p>
          <a:p>
            <a:endParaRPr lang="en-GB" sz="1600" dirty="0"/>
          </a:p>
          <a:p>
            <a:r>
              <a:rPr lang="en-GB" sz="1600" dirty="0"/>
              <a:t>Dr Milena Foerster</a:t>
            </a:r>
          </a:p>
          <a:p>
            <a:r>
              <a:rPr lang="en-GB" sz="1600" b="0" dirty="0"/>
              <a:t>foersterm@iarc.who.int</a:t>
            </a:r>
          </a:p>
          <a:p>
            <a:r>
              <a:rPr lang="en-GB" sz="1600" b="0" dirty="0"/>
              <a:t>Environment and Lifestyle Epidemiology Branch</a:t>
            </a:r>
          </a:p>
        </p:txBody>
      </p:sp>
      <p:pic>
        <p:nvPicPr>
          <p:cNvPr id="10" name="Picture 9" descr="A picture containing shape&#10;&#10;Description automatically generated">
            <a:extLst>
              <a:ext uri="{FF2B5EF4-FFF2-40B4-BE49-F238E27FC236}">
                <a16:creationId xmlns:a16="http://schemas.microsoft.com/office/drawing/2014/main" id="{58491416-CA51-4EF7-8ED1-99C48F350E5A}"/>
              </a:ext>
            </a:extLst>
          </p:cNvPr>
          <p:cNvPicPr>
            <a:picLocks noChangeAspect="1"/>
          </p:cNvPicPr>
          <p:nvPr/>
        </p:nvPicPr>
        <p:blipFill>
          <a:blip r:embed="rId4"/>
          <a:stretch>
            <a:fillRect/>
          </a:stretch>
        </p:blipFill>
        <p:spPr>
          <a:xfrm>
            <a:off x="5117762" y="211328"/>
            <a:ext cx="6821438" cy="4809754"/>
          </a:xfrm>
          <a:prstGeom prst="rect">
            <a:avLst/>
          </a:prstGeom>
        </p:spPr>
      </p:pic>
      <p:pic>
        <p:nvPicPr>
          <p:cNvPr id="30" name="Video 29">
            <a:hlinkClick r:id="" action="ppaction://media"/>
            <a:extLst>
              <a:ext uri="{FF2B5EF4-FFF2-40B4-BE49-F238E27FC236}">
                <a16:creationId xmlns:a16="http://schemas.microsoft.com/office/drawing/2014/main" id="{F186B878-EF09-4376-8557-5B1B88CF3A7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22535180"/>
      </p:ext>
    </p:extLst>
  </p:cSld>
  <p:clrMapOvr>
    <a:masterClrMapping/>
  </p:clrMapOvr>
  <mc:AlternateContent xmlns:mc="http://schemas.openxmlformats.org/markup-compatibility/2006" xmlns:p14="http://schemas.microsoft.com/office/powerpoint/2010/main">
    <mc:Choice Requires="p14">
      <p:transition spd="slow" p14:dur="2000" advTm="10452"/>
    </mc:Choice>
    <mc:Fallback xmlns="">
      <p:transition spd="slow" advTm="10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23CF6E-035E-43C6-B408-C4FE1F21C839}"/>
              </a:ext>
            </a:extLst>
          </p:cNvPr>
          <p:cNvSpPr>
            <a:spLocks noGrp="1"/>
          </p:cNvSpPr>
          <p:nvPr>
            <p:ph type="body" sz="half" idx="2"/>
          </p:nvPr>
        </p:nvSpPr>
        <p:spPr>
          <a:xfrm>
            <a:off x="286414" y="219015"/>
            <a:ext cx="10667913" cy="3811588"/>
          </a:xfrm>
        </p:spPr>
        <p:txBody>
          <a:bodyPr/>
          <a:lstStyle/>
          <a:p>
            <a:r>
              <a:rPr lang="en-GB" sz="2400" dirty="0">
                <a:latin typeface="Arial" panose="020B0604020202020204" pitchFamily="34" charset="0"/>
                <a:cs typeface="Arial" panose="020B0604020202020204" pitchFamily="34" charset="0"/>
              </a:rPr>
              <a:t>The African Breast Cancer – Disparities in Outcomes study (ABC-DO)</a:t>
            </a:r>
          </a:p>
          <a:p>
            <a:pPr marL="342900" indent="-342900">
              <a:buFont typeface="Arial" panose="020B0604020202020204" pitchFamily="34" charset="0"/>
              <a:buChar char="•"/>
            </a:pPr>
            <a:r>
              <a:rPr lang="en-GB" sz="1800" b="0" dirty="0">
                <a:latin typeface="Arial" panose="020B0604020202020204" pitchFamily="34" charset="0"/>
                <a:cs typeface="Arial" panose="020B0604020202020204" pitchFamily="34" charset="0"/>
              </a:rPr>
              <a:t>Prospective cohort of &gt;2000 women diagnosed with invasive breast cancer in five countries in sub-Saharan Africa, followed from diagnosis in 2015-17 to date. </a:t>
            </a:r>
          </a:p>
          <a:p>
            <a:pPr marL="342900" indent="-34290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06B8881-002D-47DC-AC83-8226203E4CFC}"/>
              </a:ext>
            </a:extLst>
          </p:cNvPr>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11500"/>
                    </a14:imgEffect>
                  </a14:imgLayer>
                </a14:imgProps>
              </a:ext>
            </a:extLst>
          </a:blip>
          <a:stretch>
            <a:fillRect/>
          </a:stretch>
        </p:blipFill>
        <p:spPr>
          <a:xfrm>
            <a:off x="7492754" y="1615736"/>
            <a:ext cx="3712048" cy="3701988"/>
          </a:xfrm>
          <a:prstGeom prst="ellipse">
            <a:avLst/>
          </a:prstGeom>
          <a:ln w="222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E47B2476-BF88-4364-804B-4E5F3CC48408}"/>
              </a:ext>
            </a:extLst>
          </p:cNvPr>
          <p:cNvSpPr txBox="1"/>
          <p:nvPr/>
        </p:nvSpPr>
        <p:spPr>
          <a:xfrm>
            <a:off x="7853434" y="2535822"/>
            <a:ext cx="2306320"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Nigeria</a:t>
            </a:r>
          </a:p>
        </p:txBody>
      </p:sp>
      <p:sp>
        <p:nvSpPr>
          <p:cNvPr id="10" name="TextBox 9">
            <a:extLst>
              <a:ext uri="{FF2B5EF4-FFF2-40B4-BE49-F238E27FC236}">
                <a16:creationId xmlns:a16="http://schemas.microsoft.com/office/drawing/2014/main" id="{5D691DFB-8CB8-46B3-BF94-4BD9724568F5}"/>
              </a:ext>
            </a:extLst>
          </p:cNvPr>
          <p:cNvSpPr txBox="1"/>
          <p:nvPr/>
        </p:nvSpPr>
        <p:spPr>
          <a:xfrm>
            <a:off x="9469366" y="3029516"/>
            <a:ext cx="2306320"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Uganda</a:t>
            </a:r>
          </a:p>
        </p:txBody>
      </p:sp>
      <p:sp>
        <p:nvSpPr>
          <p:cNvPr id="11" name="TextBox 10">
            <a:extLst>
              <a:ext uri="{FF2B5EF4-FFF2-40B4-BE49-F238E27FC236}">
                <a16:creationId xmlns:a16="http://schemas.microsoft.com/office/drawing/2014/main" id="{F5624700-E370-4615-88F9-39CBCDE833B4}"/>
              </a:ext>
            </a:extLst>
          </p:cNvPr>
          <p:cNvSpPr txBox="1"/>
          <p:nvPr/>
        </p:nvSpPr>
        <p:spPr>
          <a:xfrm>
            <a:off x="8898482" y="3643818"/>
            <a:ext cx="2306320"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Zambia</a:t>
            </a:r>
          </a:p>
        </p:txBody>
      </p:sp>
      <p:sp>
        <p:nvSpPr>
          <p:cNvPr id="12" name="TextBox 11">
            <a:extLst>
              <a:ext uri="{FF2B5EF4-FFF2-40B4-BE49-F238E27FC236}">
                <a16:creationId xmlns:a16="http://schemas.microsoft.com/office/drawing/2014/main" id="{E44EBC9B-1A71-42B2-A360-91E37D75F361}"/>
              </a:ext>
            </a:extLst>
          </p:cNvPr>
          <p:cNvSpPr txBox="1"/>
          <p:nvPr/>
        </p:nvSpPr>
        <p:spPr>
          <a:xfrm>
            <a:off x="7804212" y="5512500"/>
            <a:ext cx="2306320"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Namibia</a:t>
            </a:r>
          </a:p>
        </p:txBody>
      </p:sp>
      <p:sp>
        <p:nvSpPr>
          <p:cNvPr id="13" name="TextBox 12">
            <a:extLst>
              <a:ext uri="{FF2B5EF4-FFF2-40B4-BE49-F238E27FC236}">
                <a16:creationId xmlns:a16="http://schemas.microsoft.com/office/drawing/2014/main" id="{29898CCA-0EF0-4F3F-B5A3-3417B8EE81C1}"/>
              </a:ext>
            </a:extLst>
          </p:cNvPr>
          <p:cNvSpPr txBox="1"/>
          <p:nvPr/>
        </p:nvSpPr>
        <p:spPr>
          <a:xfrm>
            <a:off x="9469366" y="5558314"/>
            <a:ext cx="2306320"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South Africa</a:t>
            </a:r>
          </a:p>
        </p:txBody>
      </p:sp>
      <p:cxnSp>
        <p:nvCxnSpPr>
          <p:cNvPr id="15" name="Straight Connector 14">
            <a:extLst>
              <a:ext uri="{FF2B5EF4-FFF2-40B4-BE49-F238E27FC236}">
                <a16:creationId xmlns:a16="http://schemas.microsoft.com/office/drawing/2014/main" id="{4B1A5FC0-2950-4862-97BE-CBCE1447CFAE}"/>
              </a:ext>
            </a:extLst>
          </p:cNvPr>
          <p:cNvCxnSpPr>
            <a:cxnSpLocks/>
          </p:cNvCxnSpPr>
          <p:nvPr/>
        </p:nvCxnSpPr>
        <p:spPr>
          <a:xfrm flipV="1">
            <a:off x="8564880" y="4751816"/>
            <a:ext cx="579120" cy="760684"/>
          </a:xfrm>
          <a:prstGeom prst="line">
            <a:avLst/>
          </a:prstGeom>
          <a:ln w="28575">
            <a:solidFill>
              <a:srgbClr val="2B325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D15DE36-9FCF-4E91-B8FD-DCA11DD19C73}"/>
              </a:ext>
            </a:extLst>
          </p:cNvPr>
          <p:cNvCxnSpPr>
            <a:cxnSpLocks/>
          </p:cNvCxnSpPr>
          <p:nvPr/>
        </p:nvCxnSpPr>
        <p:spPr>
          <a:xfrm flipH="1" flipV="1">
            <a:off x="9409615" y="5105188"/>
            <a:ext cx="495053" cy="453126"/>
          </a:xfrm>
          <a:prstGeom prst="line">
            <a:avLst/>
          </a:prstGeom>
          <a:ln w="28575">
            <a:solidFill>
              <a:srgbClr val="2B3256"/>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E74F3FE5-2806-4CC4-8E6B-D54B60D4FBB1}"/>
              </a:ext>
            </a:extLst>
          </p:cNvPr>
          <p:cNvPicPr>
            <a:picLocks noChangeAspect="1"/>
          </p:cNvPicPr>
          <p:nvPr/>
        </p:nvPicPr>
        <p:blipFill>
          <a:blip r:embed="rId6"/>
          <a:stretch>
            <a:fillRect/>
          </a:stretch>
        </p:blipFill>
        <p:spPr>
          <a:xfrm>
            <a:off x="729214" y="1389266"/>
            <a:ext cx="5614022" cy="2249949"/>
          </a:xfrm>
          <a:prstGeom prst="rect">
            <a:avLst/>
          </a:prstGeom>
          <a:effectLst>
            <a:softEdge rad="0"/>
          </a:effectLst>
        </p:spPr>
      </p:pic>
      <p:sp>
        <p:nvSpPr>
          <p:cNvPr id="14" name="Text Placeholder 2">
            <a:extLst>
              <a:ext uri="{FF2B5EF4-FFF2-40B4-BE49-F238E27FC236}">
                <a16:creationId xmlns:a16="http://schemas.microsoft.com/office/drawing/2014/main" id="{F05C27CE-EBA0-4EC9-85F4-09ACBA413686}"/>
              </a:ext>
            </a:extLst>
          </p:cNvPr>
          <p:cNvSpPr txBox="1">
            <a:spLocks/>
          </p:cNvSpPr>
          <p:nvPr/>
        </p:nvSpPr>
        <p:spPr>
          <a:xfrm>
            <a:off x="317380" y="1123722"/>
            <a:ext cx="7028786" cy="38115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2B3256"/>
                </a:solidFill>
                <a:latin typeface="PP Object Sa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
        <p:nvSpPr>
          <p:cNvPr id="16" name="Text Placeholder 2">
            <a:extLst>
              <a:ext uri="{FF2B5EF4-FFF2-40B4-BE49-F238E27FC236}">
                <a16:creationId xmlns:a16="http://schemas.microsoft.com/office/drawing/2014/main" id="{AF115843-88F9-4D75-A3D6-522BED2ED9BB}"/>
              </a:ext>
            </a:extLst>
          </p:cNvPr>
          <p:cNvSpPr txBox="1">
            <a:spLocks/>
          </p:cNvSpPr>
          <p:nvPr/>
        </p:nvSpPr>
        <p:spPr>
          <a:xfrm>
            <a:off x="390674" y="4300476"/>
            <a:ext cx="7028786" cy="38115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2B3256"/>
                </a:solidFill>
                <a:latin typeface="PP Object Sa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GB" sz="1800" b="0" dirty="0">
                <a:latin typeface="Arial" panose="020B0604020202020204" pitchFamily="34" charset="0"/>
                <a:cs typeface="Arial" panose="020B0604020202020204" pitchFamily="34" charset="0"/>
              </a:rPr>
              <a:t>Intentionally observational: aim to provide as-is data on the disease journey of women diagnosed with breast cancer in the worlds most underserved areas</a:t>
            </a:r>
          </a:p>
          <a:p>
            <a:pPr marL="285750" indent="-285750">
              <a:buFont typeface="Arial" panose="020B0604020202020204" pitchFamily="34" charset="0"/>
              <a:buChar char="•"/>
            </a:pPr>
            <a:r>
              <a:rPr lang="en-GB" sz="1800" b="0" dirty="0">
                <a:latin typeface="Arial" panose="020B0604020202020204" pitchFamily="34" charset="0"/>
                <a:cs typeface="Arial" panose="020B0604020202020204" pitchFamily="34" charset="0"/>
              </a:rPr>
              <a:t>Unique contribution on understanding on breast cancer in SSA with already &gt;20 articles published in high impact journals</a:t>
            </a:r>
          </a:p>
          <a:p>
            <a:pPr marL="285750" indent="-285750">
              <a:buFont typeface="Arial" panose="020B0604020202020204" pitchFamily="34" charset="0"/>
              <a:buChar char="•"/>
            </a:pPr>
            <a:endParaRPr lang="en-GB" sz="1800" b="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pic>
        <p:nvPicPr>
          <p:cNvPr id="34" name="Video 33">
            <a:hlinkClick r:id="" action="ppaction://media"/>
            <a:extLst>
              <a:ext uri="{FF2B5EF4-FFF2-40B4-BE49-F238E27FC236}">
                <a16:creationId xmlns:a16="http://schemas.microsoft.com/office/drawing/2014/main" id="{A28FF27C-040D-4C26-8804-DC5D58D3C85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486877523"/>
      </p:ext>
    </p:extLst>
  </p:cSld>
  <p:clrMapOvr>
    <a:masterClrMapping/>
  </p:clrMapOvr>
  <mc:AlternateContent xmlns:mc="http://schemas.openxmlformats.org/markup-compatibility/2006" xmlns:p14="http://schemas.microsoft.com/office/powerpoint/2010/main">
    <mc:Choice Requires="p14">
      <p:transition spd="slow" p14:dur="2000" advTm="40729"/>
    </mc:Choice>
    <mc:Fallback xmlns="">
      <p:transition spd="slow" advTm="40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4"/>
                </p:tgtEl>
              </p:cMediaNode>
            </p:vide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7852D2-AB3D-4D45-BFBF-612754BAA005}"/>
              </a:ext>
            </a:extLst>
          </p:cNvPr>
          <p:cNvSpPr>
            <a:spLocks noGrp="1"/>
          </p:cNvSpPr>
          <p:nvPr>
            <p:ph type="ctrTitle"/>
          </p:nvPr>
        </p:nvSpPr>
        <p:spPr>
          <a:xfrm>
            <a:off x="8425380" y="117381"/>
            <a:ext cx="3353468" cy="523388"/>
          </a:xfrm>
        </p:spPr>
        <p:txBody>
          <a:bodyPr/>
          <a:lstStyle/>
          <a:p>
            <a:r>
              <a:rPr lang="en-GB" sz="1600" b="0" dirty="0">
                <a:latin typeface="Arial" panose="020B0604020202020204" pitchFamily="34" charset="0"/>
                <a:cs typeface="Arial" panose="020B0604020202020204" pitchFamily="34" charset="0"/>
              </a:rPr>
              <a:t>Survival gaps identified in ABC-DO</a:t>
            </a:r>
          </a:p>
        </p:txBody>
      </p:sp>
      <p:sp>
        <p:nvSpPr>
          <p:cNvPr id="8" name="TextBox 7">
            <a:extLst>
              <a:ext uri="{FF2B5EF4-FFF2-40B4-BE49-F238E27FC236}">
                <a16:creationId xmlns:a16="http://schemas.microsoft.com/office/drawing/2014/main" id="{EB74257E-6BA6-46C9-8EB8-F5B2CFD60478}"/>
              </a:ext>
            </a:extLst>
          </p:cNvPr>
          <p:cNvSpPr txBox="1"/>
          <p:nvPr/>
        </p:nvSpPr>
        <p:spPr>
          <a:xfrm>
            <a:off x="517603" y="2439501"/>
            <a:ext cx="6710223"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endParaRPr lang="en-US" sz="1600" dirty="0">
              <a:solidFill>
                <a:schemeClr val="bg1"/>
              </a:solidFill>
              <a:latin typeface="Arial" panose="020B0604020202020204" pitchFamily="34" charset="0"/>
              <a:ea typeface="+mn-lt"/>
              <a:cs typeface="Arial" panose="020B0604020202020204" pitchFamily="34" charset="0"/>
            </a:endParaRPr>
          </a:p>
          <a:p>
            <a:pPr marL="742950" lvl="1" indent="-285750" algn="just">
              <a:buFont typeface="Arial"/>
              <a:buChar char="•"/>
            </a:pPr>
            <a:endParaRPr lang="en-GB" sz="1600" dirty="0">
              <a:solidFill>
                <a:schemeClr val="bg1"/>
              </a:solidFill>
              <a:latin typeface="Arial" panose="020B0604020202020204" pitchFamily="34" charset="0"/>
              <a:cs typeface="Arial" panose="020B0604020202020204" pitchFamily="34" charset="0"/>
            </a:endParaRPr>
          </a:p>
          <a:p>
            <a:pPr marL="742950" lvl="1" indent="-285750" algn="just">
              <a:buFont typeface="Arial"/>
              <a:buChar char="•"/>
            </a:pPr>
            <a:endParaRPr lang="en-GB" sz="1600" dirty="0">
              <a:solidFill>
                <a:schemeClr val="bg1"/>
              </a:solidFill>
              <a:latin typeface="Arial" panose="020B0604020202020204" pitchFamily="34" charset="0"/>
              <a:cs typeface="Arial" panose="020B0604020202020204" pitchFamily="34" charset="0"/>
            </a:endParaRPr>
          </a:p>
          <a:p>
            <a:pPr marL="285750" indent="-285750" algn="just">
              <a:buFont typeface="Arial"/>
              <a:buChar char="•"/>
            </a:pPr>
            <a:endParaRPr lang="en-US" sz="1600" dirty="0">
              <a:solidFill>
                <a:schemeClr val="bg1"/>
              </a:solidFill>
              <a:latin typeface="Arial" panose="020B0604020202020204" pitchFamily="34" charset="0"/>
              <a:cs typeface="Arial" panose="020B0604020202020204" pitchFamily="34" charset="0"/>
            </a:endParaRPr>
          </a:p>
          <a:p>
            <a:pPr marL="285750" indent="-285750" algn="just">
              <a:buFont typeface="Arial"/>
              <a:buChar char="•"/>
            </a:pPr>
            <a:endParaRPr lang="en-US"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D0829A3-B89F-75A0-284D-EC1C3BCEA3C9}"/>
              </a:ext>
            </a:extLst>
          </p:cNvPr>
          <p:cNvSpPr txBox="1"/>
          <p:nvPr/>
        </p:nvSpPr>
        <p:spPr>
          <a:xfrm>
            <a:off x="4943451" y="6443237"/>
            <a:ext cx="6963858" cy="307777"/>
          </a:xfrm>
          <a:prstGeom prst="rect">
            <a:avLst/>
          </a:prstGeom>
          <a:noFill/>
        </p:spPr>
        <p:txBody>
          <a:bodyPr wrap="square">
            <a:spAutoFit/>
          </a:bodyPr>
          <a:lstStyle/>
          <a:p>
            <a:pPr lvl="1" algn="just"/>
            <a:r>
              <a:rPr lang="en-GB" sz="1400" b="1" dirty="0">
                <a:solidFill>
                  <a:schemeClr val="bg1"/>
                </a:solidFill>
                <a:latin typeface="Arial" panose="020B0604020202020204" pitchFamily="34" charset="0"/>
                <a:cs typeface="Arial" panose="020B0604020202020204" pitchFamily="34" charset="0"/>
              </a:rPr>
              <a:t>McCormack et al (2020), The Lancet Global Health , Vol 8 (9), 1203-e1212</a:t>
            </a:r>
          </a:p>
        </p:txBody>
      </p:sp>
      <p:sp>
        <p:nvSpPr>
          <p:cNvPr id="9" name="Rectangle: Rounded Corners 8">
            <a:extLst>
              <a:ext uri="{FF2B5EF4-FFF2-40B4-BE49-F238E27FC236}">
                <a16:creationId xmlns:a16="http://schemas.microsoft.com/office/drawing/2014/main" id="{585860C6-33EA-4DA8-A81C-E8D6416F258F}"/>
              </a:ext>
            </a:extLst>
          </p:cNvPr>
          <p:cNvSpPr/>
          <p:nvPr/>
        </p:nvSpPr>
        <p:spPr>
          <a:xfrm>
            <a:off x="586344" y="3604018"/>
            <a:ext cx="6963858" cy="2169307"/>
          </a:xfrm>
          <a:prstGeom prst="roundRect">
            <a:avLst/>
          </a:prstGeom>
          <a:solidFill>
            <a:srgbClr val="D3D0A9"/>
          </a:solidFill>
          <a:ln w="38100">
            <a:solidFill>
              <a:srgbClr val="D27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2B3256"/>
                </a:solidFill>
                <a:latin typeface="Arial" panose="020B0604020202020204" pitchFamily="34" charset="0"/>
                <a:cs typeface="Arial" panose="020B0604020202020204" pitchFamily="34" charset="0"/>
              </a:rPr>
              <a:t>Aim</a:t>
            </a:r>
          </a:p>
          <a:p>
            <a:pPr algn="ctr"/>
            <a:endParaRPr lang="en-GB" sz="1600" b="1" dirty="0">
              <a:solidFill>
                <a:srgbClr val="2B3256"/>
              </a:solidFill>
              <a:latin typeface="Arial" panose="020B0604020202020204" pitchFamily="34" charset="0"/>
              <a:cs typeface="Arial" panose="020B0604020202020204" pitchFamily="34" charset="0"/>
            </a:endParaRPr>
          </a:p>
          <a:p>
            <a:pPr algn="ctr"/>
            <a:r>
              <a:rPr lang="en-GB" sz="1600" dirty="0">
                <a:solidFill>
                  <a:srgbClr val="2B3256"/>
                </a:solidFill>
                <a:latin typeface="Arial" panose="020B0604020202020204" pitchFamily="34" charset="0"/>
                <a:cs typeface="Arial" panose="020B0604020202020204" pitchFamily="34" charset="0"/>
              </a:rPr>
              <a:t>To inform priorities for </a:t>
            </a:r>
            <a:r>
              <a:rPr lang="en-GB" sz="1600" b="1" dirty="0">
                <a:solidFill>
                  <a:srgbClr val="2B3256"/>
                </a:solidFill>
                <a:latin typeface="Arial" panose="020B0604020202020204" pitchFamily="34" charset="0"/>
                <a:cs typeface="Arial" panose="020B0604020202020204" pitchFamily="34" charset="0"/>
              </a:rPr>
              <a:t>WHO Global Breast Cancer Initiative </a:t>
            </a:r>
            <a:r>
              <a:rPr lang="en-GB" sz="1600" dirty="0">
                <a:solidFill>
                  <a:srgbClr val="2B3256"/>
                </a:solidFill>
                <a:latin typeface="Arial" panose="020B0604020202020204" pitchFamily="34" charset="0"/>
                <a:cs typeface="Arial" panose="020B0604020202020204" pitchFamily="34" charset="0"/>
              </a:rPr>
              <a:t>Pillar 3: </a:t>
            </a:r>
          </a:p>
          <a:p>
            <a:pPr algn="ctr"/>
            <a:r>
              <a:rPr lang="en-GB" sz="1600" dirty="0">
                <a:solidFill>
                  <a:srgbClr val="2B3256"/>
                </a:solidFill>
                <a:latin typeface="Arial" panose="020B0604020202020204" pitchFamily="34" charset="0"/>
                <a:cs typeface="Arial" panose="020B0604020202020204" pitchFamily="34" charset="0"/>
              </a:rPr>
              <a:t>Improving comprehensive breast cancer management.</a:t>
            </a:r>
          </a:p>
          <a:p>
            <a:pPr algn="ctr"/>
            <a:endParaRPr lang="en-GB" sz="1600" b="1" dirty="0">
              <a:solidFill>
                <a:srgbClr val="2B3256"/>
              </a:solidFill>
              <a:latin typeface="Arial" panose="020B0604020202020204" pitchFamily="34" charset="0"/>
              <a:cs typeface="Arial" panose="020B0604020202020204" pitchFamily="34" charset="0"/>
            </a:endParaRPr>
          </a:p>
          <a:p>
            <a:pPr algn="ctr"/>
            <a:r>
              <a:rPr lang="en-GB" sz="1600" b="0" dirty="0">
                <a:solidFill>
                  <a:srgbClr val="2B3256"/>
                </a:solidFill>
                <a:latin typeface="Arial" panose="020B0604020202020204" pitchFamily="34" charset="0"/>
                <a:cs typeface="Arial" panose="020B0604020202020204" pitchFamily="34" charset="0"/>
              </a:rPr>
              <a:t>In particular, to describe </a:t>
            </a:r>
            <a:r>
              <a:rPr lang="en-GB" sz="1600" b="1" dirty="0">
                <a:solidFill>
                  <a:srgbClr val="2B3256"/>
                </a:solidFill>
                <a:latin typeface="Arial" panose="020B0604020202020204" pitchFamily="34" charset="0"/>
                <a:cs typeface="Arial" panose="020B0604020202020204" pitchFamily="34" charset="0"/>
              </a:rPr>
              <a:t>initiation, completion and abandonment </a:t>
            </a:r>
            <a:r>
              <a:rPr lang="en-GB" sz="1600" b="0" dirty="0">
                <a:solidFill>
                  <a:srgbClr val="2B3256"/>
                </a:solidFill>
                <a:latin typeface="Arial" panose="020B0604020202020204" pitchFamily="34" charset="0"/>
                <a:cs typeface="Arial" panose="020B0604020202020204" pitchFamily="34" charset="0"/>
              </a:rPr>
              <a:t>of </a:t>
            </a:r>
            <a:r>
              <a:rPr lang="en-GB" sz="1600" b="1" dirty="0">
                <a:solidFill>
                  <a:srgbClr val="2B3256"/>
                </a:solidFill>
                <a:latin typeface="Arial" panose="020B0604020202020204" pitchFamily="34" charset="0"/>
                <a:cs typeface="Arial" panose="020B0604020202020204" pitchFamily="34" charset="0"/>
              </a:rPr>
              <a:t>guideline-concordant breast cancer treatment.</a:t>
            </a:r>
            <a:endParaRPr lang="en-GB" sz="1600" b="0" dirty="0">
              <a:solidFill>
                <a:srgbClr val="2B3256"/>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06F8C14-CD2A-4CCF-A451-846E8276CF87}"/>
              </a:ext>
            </a:extLst>
          </p:cNvPr>
          <p:cNvSpPr txBox="1"/>
          <p:nvPr/>
        </p:nvSpPr>
        <p:spPr>
          <a:xfrm>
            <a:off x="378001" y="898583"/>
            <a:ext cx="7380544" cy="2308324"/>
          </a:xfrm>
          <a:prstGeom prst="rect">
            <a:avLst/>
          </a:prstGeom>
          <a:noFill/>
        </p:spPr>
        <p:txBody>
          <a:bodyPr wrap="square" rtlCol="0">
            <a:spAutoFit/>
          </a:bodyPr>
          <a:lstStyle/>
          <a:p>
            <a:pPr marL="342900" indent="-342900">
              <a:buFont typeface="Arial" panose="020B0604020202020204" pitchFamily="34" charset="0"/>
              <a:buChar char="•"/>
            </a:pPr>
            <a:r>
              <a:rPr lang="en-GB" sz="1800" dirty="0">
                <a:solidFill>
                  <a:schemeClr val="bg2"/>
                </a:solidFill>
                <a:latin typeface="Arial" panose="020B0604020202020204" pitchFamily="34" charset="0"/>
                <a:cs typeface="Arial" panose="020B0604020202020204" pitchFamily="34" charset="0"/>
              </a:rPr>
              <a:t>Overall survival was 50% after three years (McCormack, 2020)</a:t>
            </a:r>
          </a:p>
          <a:p>
            <a:pPr marL="800100" lvl="1" indent="-342900">
              <a:buFont typeface="Arial" panose="020B0604020202020204" pitchFamily="34" charset="0"/>
              <a:buChar char="•"/>
            </a:pPr>
            <a:r>
              <a:rPr lang="en-GB" dirty="0">
                <a:solidFill>
                  <a:schemeClr val="bg2"/>
                </a:solidFill>
                <a:latin typeface="Arial" panose="020B0604020202020204" pitchFamily="34" charset="0"/>
                <a:cs typeface="Arial" panose="020B0604020202020204" pitchFamily="34" charset="0"/>
              </a:rPr>
              <a:t>From 18% in private clinics in Nigeria to 90 % in Namibian white women</a:t>
            </a:r>
          </a:p>
          <a:p>
            <a:pPr marL="342900" indent="-342900">
              <a:buFont typeface="Arial" panose="020B0604020202020204" pitchFamily="34" charset="0"/>
              <a:buChar char="•"/>
            </a:pPr>
            <a:endParaRPr lang="en-GB" sz="1800" dirty="0">
              <a:solidFill>
                <a:schemeClr val="bg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800" dirty="0">
                <a:solidFill>
                  <a:schemeClr val="bg2"/>
                </a:solidFill>
                <a:latin typeface="Arial" panose="020B0604020202020204" pitchFamily="34" charset="0"/>
                <a:cs typeface="Arial" panose="020B0604020202020204" pitchFamily="34" charset="0"/>
              </a:rPr>
              <a:t>Low survival is largely modifiable, through near equal contributions of down-staging and treatment access</a:t>
            </a:r>
          </a:p>
          <a:p>
            <a:pPr marL="342900" indent="-342900">
              <a:buFont typeface="Arial" panose="020B0604020202020204" pitchFamily="34" charset="0"/>
              <a:buChar char="•"/>
            </a:pPr>
            <a:endParaRPr lang="en-GB" sz="1800" dirty="0">
              <a:solidFill>
                <a:schemeClr val="bg2"/>
              </a:solidFill>
              <a:latin typeface="Arial" panose="020B0604020202020204" pitchFamily="34" charset="0"/>
              <a:cs typeface="Arial" panose="020B0604020202020204" pitchFamily="34" charset="0"/>
            </a:endParaRPr>
          </a:p>
          <a:p>
            <a:endParaRPr lang="en-GB" dirty="0"/>
          </a:p>
        </p:txBody>
      </p:sp>
      <p:pic>
        <p:nvPicPr>
          <p:cNvPr id="11" name="Picture 4">
            <a:extLst>
              <a:ext uri="{FF2B5EF4-FFF2-40B4-BE49-F238E27FC236}">
                <a16:creationId xmlns:a16="http://schemas.microsoft.com/office/drawing/2014/main" id="{BA23B9EA-B97C-4C38-AF92-F76F185EB8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0228" y="416222"/>
            <a:ext cx="3423771" cy="582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5">
            <a:extLst>
              <a:ext uri="{FF2B5EF4-FFF2-40B4-BE49-F238E27FC236}">
                <a16:creationId xmlns:a16="http://schemas.microsoft.com/office/drawing/2014/main" id="{356FD9B0-ED34-4009-9DC0-A373F9DBB7E7}"/>
              </a:ext>
            </a:extLst>
          </p:cNvPr>
          <p:cNvSpPr txBox="1">
            <a:spLocks/>
          </p:cNvSpPr>
          <p:nvPr/>
        </p:nvSpPr>
        <p:spPr>
          <a:xfrm>
            <a:off x="413152" y="106986"/>
            <a:ext cx="6237029" cy="523388"/>
          </a:xfrm>
          <a:prstGeom prst="rect">
            <a:avLst/>
          </a:prstGeom>
        </p:spPr>
        <p:txBody>
          <a:bodyPr anchor="t" anchorCtr="0"/>
          <a:lstStyle>
            <a:lvl1pPr algn="l" defTabSz="914400" rtl="0" eaLnBrk="1" latinLnBrk="0" hangingPunct="1">
              <a:lnSpc>
                <a:spcPct val="90000"/>
              </a:lnSpc>
              <a:spcBef>
                <a:spcPct val="0"/>
              </a:spcBef>
              <a:buNone/>
              <a:defRPr sz="3600" b="1" i="0" kern="1200">
                <a:solidFill>
                  <a:schemeClr val="bg1"/>
                </a:solidFill>
                <a:latin typeface="PP Object Sans" pitchFamily="2" charset="77"/>
                <a:ea typeface="+mj-ea"/>
                <a:cs typeface="+mj-cs"/>
              </a:defRPr>
            </a:lvl1pPr>
          </a:lstStyle>
          <a:p>
            <a:r>
              <a:rPr lang="en-GB" sz="2800" b="0" dirty="0">
                <a:latin typeface="Arial" panose="020B0604020202020204" pitchFamily="34" charset="0"/>
                <a:cs typeface="Arial" panose="020B0604020202020204" pitchFamily="34" charset="0"/>
              </a:rPr>
              <a:t>Breast cancer survival in ABC-DO</a:t>
            </a:r>
          </a:p>
          <a:p>
            <a:endParaRPr lang="en-GB" sz="2800" b="0" dirty="0">
              <a:latin typeface="Arial" panose="020B0604020202020204" pitchFamily="34" charset="0"/>
              <a:cs typeface="Arial" panose="020B0604020202020204" pitchFamily="34" charset="0"/>
            </a:endParaRPr>
          </a:p>
          <a:p>
            <a:endParaRPr lang="en-GB" sz="1600" b="0" dirty="0">
              <a:latin typeface="Arial" panose="020B0604020202020204" pitchFamily="34" charset="0"/>
              <a:cs typeface="Arial" panose="020B0604020202020204" pitchFamily="34" charset="0"/>
            </a:endParaRPr>
          </a:p>
        </p:txBody>
      </p:sp>
      <p:sp>
        <p:nvSpPr>
          <p:cNvPr id="5" name="Arrow: Left 4">
            <a:extLst>
              <a:ext uri="{FF2B5EF4-FFF2-40B4-BE49-F238E27FC236}">
                <a16:creationId xmlns:a16="http://schemas.microsoft.com/office/drawing/2014/main" id="{A21062C3-7D7E-472F-9BF5-3479FC4C7329}"/>
              </a:ext>
            </a:extLst>
          </p:cNvPr>
          <p:cNvSpPr/>
          <p:nvPr/>
        </p:nvSpPr>
        <p:spPr>
          <a:xfrm>
            <a:off x="8939814" y="4425610"/>
            <a:ext cx="1686757" cy="426128"/>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Up 6">
            <a:extLst>
              <a:ext uri="{FF2B5EF4-FFF2-40B4-BE49-F238E27FC236}">
                <a16:creationId xmlns:a16="http://schemas.microsoft.com/office/drawing/2014/main" id="{46E7E0F3-2DDD-4990-B6DA-7777359915FA}"/>
              </a:ext>
            </a:extLst>
          </p:cNvPr>
          <p:cNvSpPr/>
          <p:nvPr/>
        </p:nvSpPr>
        <p:spPr>
          <a:xfrm>
            <a:off x="8341354" y="1935332"/>
            <a:ext cx="438662" cy="216930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Video 26">
            <a:hlinkClick r:id="" action="ppaction://media"/>
            <a:extLst>
              <a:ext uri="{FF2B5EF4-FFF2-40B4-BE49-F238E27FC236}">
                <a16:creationId xmlns:a16="http://schemas.microsoft.com/office/drawing/2014/main" id="{6AD8B20F-F3EF-4B06-9250-FEB492A8722B}"/>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2627113211"/>
      </p:ext>
    </p:extLst>
  </p:cSld>
  <p:clrMapOvr>
    <a:masterClrMapping/>
  </p:clrMapOvr>
  <mc:AlternateContent xmlns:mc="http://schemas.openxmlformats.org/markup-compatibility/2006" xmlns:p14="http://schemas.microsoft.com/office/powerpoint/2010/main">
    <mc:Choice Requires="p14">
      <p:transition spd="slow" p14:dur="2000" advTm="50320"/>
    </mc:Choice>
    <mc:Fallback xmlns="">
      <p:transition spd="slow" advTm="50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7852D2-AB3D-4D45-BFBF-612754BAA005}"/>
              </a:ext>
            </a:extLst>
          </p:cNvPr>
          <p:cNvSpPr>
            <a:spLocks noGrp="1"/>
          </p:cNvSpPr>
          <p:nvPr>
            <p:ph type="ctrTitle"/>
          </p:nvPr>
        </p:nvSpPr>
        <p:spPr>
          <a:xfrm>
            <a:off x="552576" y="156552"/>
            <a:ext cx="11086847" cy="600699"/>
          </a:xfrm>
        </p:spPr>
        <p:txBody>
          <a:bodyPr/>
          <a:lstStyle/>
          <a:p>
            <a:r>
              <a:rPr lang="en-GB" sz="2400" b="0" dirty="0">
                <a:latin typeface="Arial" panose="020B0604020202020204" pitchFamily="34" charset="0"/>
                <a:cs typeface="Arial" panose="020B0604020202020204" pitchFamily="34" charset="0"/>
              </a:rPr>
              <a:t>Treatment profile</a:t>
            </a:r>
          </a:p>
        </p:txBody>
      </p:sp>
      <p:pic>
        <p:nvPicPr>
          <p:cNvPr id="7" name="Picture 6">
            <a:extLst>
              <a:ext uri="{FF2B5EF4-FFF2-40B4-BE49-F238E27FC236}">
                <a16:creationId xmlns:a16="http://schemas.microsoft.com/office/drawing/2014/main" id="{486C0D17-735D-4A97-81CD-69D99124B871}"/>
              </a:ext>
            </a:extLst>
          </p:cNvPr>
          <p:cNvPicPr>
            <a:picLocks noChangeAspect="1"/>
          </p:cNvPicPr>
          <p:nvPr/>
        </p:nvPicPr>
        <p:blipFill>
          <a:blip r:embed="rId5"/>
          <a:stretch>
            <a:fillRect/>
          </a:stretch>
        </p:blipFill>
        <p:spPr>
          <a:xfrm>
            <a:off x="7224931" y="134522"/>
            <a:ext cx="4845192" cy="3521113"/>
          </a:xfrm>
          <a:prstGeom prst="rect">
            <a:avLst/>
          </a:prstGeom>
        </p:spPr>
      </p:pic>
      <p:sp>
        <p:nvSpPr>
          <p:cNvPr id="8" name="TextBox 7">
            <a:extLst>
              <a:ext uri="{FF2B5EF4-FFF2-40B4-BE49-F238E27FC236}">
                <a16:creationId xmlns:a16="http://schemas.microsoft.com/office/drawing/2014/main" id="{EB74257E-6BA6-46C9-8EB8-F5B2CFD60478}"/>
              </a:ext>
            </a:extLst>
          </p:cNvPr>
          <p:cNvSpPr txBox="1"/>
          <p:nvPr/>
        </p:nvSpPr>
        <p:spPr>
          <a:xfrm>
            <a:off x="327467" y="544814"/>
            <a:ext cx="6710223" cy="5786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sz="1600" dirty="0">
              <a:solidFill>
                <a:schemeClr val="bg1"/>
              </a:solidFill>
              <a:latin typeface="Arial" panose="020B0604020202020204" pitchFamily="34" charset="0"/>
              <a:ea typeface="+mn-lt"/>
              <a:cs typeface="Arial" panose="020B0604020202020204" pitchFamily="34" charset="0"/>
            </a:endParaRPr>
          </a:p>
          <a:p>
            <a:pPr marL="285750" indent="-285750" algn="just">
              <a:buFont typeface="Arial"/>
              <a:buChar char="•"/>
            </a:pPr>
            <a:r>
              <a:rPr lang="en-US" sz="1600" dirty="0">
                <a:solidFill>
                  <a:schemeClr val="bg1"/>
                </a:solidFill>
                <a:latin typeface="Arial" panose="020B0604020202020204" pitchFamily="34" charset="0"/>
                <a:ea typeface="+mn-lt"/>
                <a:cs typeface="Arial" panose="020B0604020202020204" pitchFamily="34" charset="0"/>
              </a:rPr>
              <a:t>N = 1716 women diagnosed with non-metastatic breast cancer</a:t>
            </a:r>
          </a:p>
          <a:p>
            <a:pPr marL="285750" indent="-285750" algn="just">
              <a:buFont typeface="Arial"/>
              <a:buChar char="•"/>
            </a:pPr>
            <a:r>
              <a:rPr lang="en-US" sz="1600" dirty="0">
                <a:solidFill>
                  <a:schemeClr val="bg1"/>
                </a:solidFill>
                <a:latin typeface="Arial" panose="020B0604020202020204" pitchFamily="34" charset="0"/>
                <a:ea typeface="+mn-lt"/>
                <a:cs typeface="Arial" panose="020B0604020202020204" pitchFamily="34" charset="0"/>
              </a:rPr>
              <a:t>Median FUP time: 5.2 years</a:t>
            </a:r>
          </a:p>
          <a:p>
            <a:pPr marL="285750" indent="-285750" algn="just">
              <a:buFont typeface="Arial"/>
              <a:buChar char="•"/>
            </a:pPr>
            <a:endParaRPr lang="en-US" sz="1600" dirty="0">
              <a:solidFill>
                <a:schemeClr val="bg1"/>
              </a:solidFill>
              <a:latin typeface="Arial" panose="020B0604020202020204" pitchFamily="34" charset="0"/>
              <a:ea typeface="+mn-lt"/>
              <a:cs typeface="Arial" panose="020B0604020202020204" pitchFamily="34" charset="0"/>
            </a:endParaRPr>
          </a:p>
          <a:p>
            <a:pPr marL="285750" indent="-285750" algn="just">
              <a:buFont typeface="Arial"/>
              <a:buChar char="•"/>
            </a:pPr>
            <a:r>
              <a:rPr lang="en-US" sz="1600" dirty="0">
                <a:solidFill>
                  <a:schemeClr val="bg1"/>
                </a:solidFill>
                <a:latin typeface="Arial" panose="020B0604020202020204" pitchFamily="34" charset="0"/>
                <a:ea typeface="+mn-lt"/>
                <a:cs typeface="Arial" panose="020B0604020202020204" pitchFamily="34" charset="0"/>
              </a:rPr>
              <a:t>Multimodality treatment initiation (at least surgery and systemic therapy):  </a:t>
            </a:r>
            <a:r>
              <a:rPr lang="en-US" sz="1600" b="1" dirty="0">
                <a:solidFill>
                  <a:schemeClr val="bg1"/>
                </a:solidFill>
                <a:latin typeface="Arial" panose="020B0604020202020204" pitchFamily="34" charset="0"/>
                <a:ea typeface="+mn-lt"/>
                <a:cs typeface="Arial" panose="020B0604020202020204" pitchFamily="34" charset="0"/>
              </a:rPr>
              <a:t>88% </a:t>
            </a:r>
            <a:r>
              <a:rPr lang="en-US" sz="1600" dirty="0">
                <a:solidFill>
                  <a:schemeClr val="bg1"/>
                </a:solidFill>
                <a:latin typeface="Arial" panose="020B0604020202020204" pitchFamily="34" charset="0"/>
                <a:ea typeface="+mn-lt"/>
                <a:cs typeface="Arial" panose="020B0604020202020204" pitchFamily="34" charset="0"/>
              </a:rPr>
              <a:t>in Namibian non-black women vs</a:t>
            </a:r>
            <a:r>
              <a:rPr lang="en-US" sz="1600"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ea typeface="+mn-lt"/>
                <a:cs typeface="Arial" panose="020B0604020202020204" pitchFamily="34" charset="0"/>
              </a:rPr>
              <a:t>41% in Nigeria</a:t>
            </a:r>
          </a:p>
          <a:p>
            <a:pPr marL="285750" indent="-285750" algn="just">
              <a:buFont typeface="Arial"/>
              <a:buChar char="•"/>
            </a:pPr>
            <a:endParaRPr lang="en-US" sz="1600" dirty="0">
              <a:solidFill>
                <a:schemeClr val="bg1"/>
              </a:solidFill>
              <a:latin typeface="Arial" panose="020B0604020202020204" pitchFamily="34" charset="0"/>
              <a:ea typeface="+mn-lt"/>
              <a:cs typeface="Arial" panose="020B0604020202020204" pitchFamily="34" charset="0"/>
            </a:endParaRPr>
          </a:p>
          <a:p>
            <a:pPr marL="285750" indent="-285750" algn="just">
              <a:buFont typeface="Arial"/>
              <a:buChar char="•"/>
            </a:pPr>
            <a:r>
              <a:rPr lang="en-GB" sz="1600" b="1" dirty="0">
                <a:solidFill>
                  <a:schemeClr val="bg1"/>
                </a:solidFill>
                <a:latin typeface="Arial" panose="020B0604020202020204" pitchFamily="34" charset="0"/>
                <a:cs typeface="Arial" panose="020B0604020202020204" pitchFamily="34" charset="0"/>
              </a:rPr>
              <a:t>68% </a:t>
            </a:r>
            <a:r>
              <a:rPr lang="en-GB" sz="1600" dirty="0">
                <a:solidFill>
                  <a:schemeClr val="bg1"/>
                </a:solidFill>
                <a:latin typeface="Arial" panose="020B0604020202020204" pitchFamily="34" charset="0"/>
                <a:cs typeface="Arial" panose="020B0604020202020204" pitchFamily="34" charset="0"/>
              </a:rPr>
              <a:t>(1163/1716) women underwent breast cancer </a:t>
            </a:r>
            <a:r>
              <a:rPr lang="en-GB" sz="1600" b="1" dirty="0">
                <a:solidFill>
                  <a:schemeClr val="bg1"/>
                </a:solidFill>
                <a:latin typeface="Arial" panose="020B0604020202020204" pitchFamily="34" charset="0"/>
                <a:cs typeface="Arial" panose="020B0604020202020204" pitchFamily="34" charset="0"/>
              </a:rPr>
              <a:t>surgery</a:t>
            </a:r>
            <a:r>
              <a:rPr lang="en-GB" sz="1600" dirty="0">
                <a:solidFill>
                  <a:schemeClr val="bg1"/>
                </a:solidFill>
                <a:latin typeface="Arial" panose="020B0604020202020204" pitchFamily="34" charset="0"/>
                <a:cs typeface="Arial" panose="020B0604020202020204" pitchFamily="34" charset="0"/>
              </a:rPr>
              <a:t>, many of them were diagnosed </a:t>
            </a:r>
            <a:r>
              <a:rPr lang="en-US" sz="1600" dirty="0">
                <a:solidFill>
                  <a:schemeClr val="bg1"/>
                </a:solidFill>
                <a:latin typeface="Arial" panose="020B0604020202020204" pitchFamily="34" charset="0"/>
                <a:cs typeface="Arial" panose="020B0604020202020204" pitchFamily="34" charset="0"/>
              </a:rPr>
              <a:t>in early stages </a:t>
            </a:r>
          </a:p>
          <a:p>
            <a:pPr marL="285750" indent="-285750" algn="just">
              <a:buFont typeface="Arial"/>
              <a:buChar char="•"/>
            </a:pPr>
            <a:endParaRPr lang="en-US" sz="1600" dirty="0">
              <a:solidFill>
                <a:schemeClr val="bg1"/>
              </a:solidFill>
              <a:latin typeface="Arial" panose="020B0604020202020204" pitchFamily="34" charset="0"/>
              <a:cs typeface="Arial" panose="020B0604020202020204" pitchFamily="34" charset="0"/>
            </a:endParaRPr>
          </a:p>
          <a:p>
            <a:pPr marL="285750" indent="-285750" algn="just">
              <a:buFont typeface="Arial"/>
              <a:buChar char="•"/>
            </a:pPr>
            <a:r>
              <a:rPr lang="en-GB" sz="1600" dirty="0">
                <a:solidFill>
                  <a:schemeClr val="bg1"/>
                </a:solidFill>
                <a:latin typeface="Arial" panose="020B0604020202020204" pitchFamily="34" charset="0"/>
                <a:cs typeface="Arial" panose="020B0604020202020204" pitchFamily="34" charset="0"/>
              </a:rPr>
              <a:t>Of 1530 patients requiring chemotherapy, </a:t>
            </a:r>
            <a:r>
              <a:rPr lang="en-GB" sz="1600" b="1" dirty="0">
                <a:solidFill>
                  <a:schemeClr val="bg1"/>
                </a:solidFill>
                <a:latin typeface="Arial" panose="020B0604020202020204" pitchFamily="34" charset="0"/>
                <a:cs typeface="Arial" panose="020B0604020202020204" pitchFamily="34" charset="0"/>
              </a:rPr>
              <a:t>66% </a:t>
            </a:r>
            <a:r>
              <a:rPr lang="en-GB" sz="1600" dirty="0">
                <a:solidFill>
                  <a:schemeClr val="bg1"/>
                </a:solidFill>
                <a:latin typeface="Arial" panose="020B0604020202020204" pitchFamily="34" charset="0"/>
                <a:cs typeface="Arial" panose="020B0604020202020204" pitchFamily="34" charset="0"/>
              </a:rPr>
              <a:t>(n=1013) </a:t>
            </a:r>
            <a:r>
              <a:rPr lang="en-GB" sz="1600" b="1" dirty="0">
                <a:solidFill>
                  <a:schemeClr val="bg1"/>
                </a:solidFill>
                <a:latin typeface="Arial" panose="020B0604020202020204" pitchFamily="34" charset="0"/>
                <a:cs typeface="Arial" panose="020B0604020202020204" pitchFamily="34" charset="0"/>
              </a:rPr>
              <a:t>initiated treatment </a:t>
            </a:r>
            <a:r>
              <a:rPr lang="en-GB" sz="1600" dirty="0">
                <a:solidFill>
                  <a:schemeClr val="bg1"/>
                </a:solidFill>
                <a:latin typeface="Arial" panose="020B0604020202020204" pitchFamily="34" charset="0"/>
                <a:cs typeface="Arial" panose="020B0604020202020204" pitchFamily="34" charset="0"/>
              </a:rPr>
              <a:t>of neoadjuvant chemotherapy or surgery within 3 months after baseline, </a:t>
            </a:r>
          </a:p>
          <a:p>
            <a:pPr marL="742950" lvl="1" indent="-285750" algn="just">
              <a:buFont typeface="Arial"/>
              <a:buChar char="•"/>
            </a:pPr>
            <a:r>
              <a:rPr lang="en-GB" sz="1600" dirty="0">
                <a:solidFill>
                  <a:schemeClr val="bg1"/>
                </a:solidFill>
                <a:latin typeface="Arial" panose="020B0604020202020204" pitchFamily="34" charset="0"/>
                <a:cs typeface="Arial" panose="020B0604020202020204" pitchFamily="34" charset="0"/>
              </a:rPr>
              <a:t>Of these:</a:t>
            </a:r>
          </a:p>
          <a:p>
            <a:pPr marL="742950" lvl="1" indent="-285750" algn="just">
              <a:buFont typeface="Arial"/>
              <a:buChar char="•"/>
            </a:pPr>
            <a:r>
              <a:rPr lang="en-GB" sz="1600" dirty="0">
                <a:solidFill>
                  <a:schemeClr val="bg1"/>
                </a:solidFill>
                <a:latin typeface="Arial" panose="020B0604020202020204" pitchFamily="34" charset="0"/>
                <a:cs typeface="Arial" panose="020B0604020202020204" pitchFamily="34" charset="0"/>
              </a:rPr>
              <a:t>35% (359/1013) adequately </a:t>
            </a:r>
            <a:r>
              <a:rPr lang="en-GB" sz="1600" b="1" dirty="0">
                <a:solidFill>
                  <a:schemeClr val="bg1"/>
                </a:solidFill>
                <a:latin typeface="Arial" panose="020B0604020202020204" pitchFamily="34" charset="0"/>
                <a:cs typeface="Arial" panose="020B0604020202020204" pitchFamily="34" charset="0"/>
              </a:rPr>
              <a:t>completed therapy</a:t>
            </a:r>
          </a:p>
          <a:p>
            <a:pPr marL="742950" lvl="1" indent="-285750" algn="just">
              <a:buFont typeface="Arial"/>
              <a:buChar char="•"/>
            </a:pPr>
            <a:r>
              <a:rPr lang="en-GB" sz="1600" b="1" dirty="0">
                <a:solidFill>
                  <a:schemeClr val="bg1"/>
                </a:solidFill>
                <a:latin typeface="Arial" panose="020B0604020202020204" pitchFamily="34" charset="0"/>
                <a:cs typeface="Arial" panose="020B0604020202020204" pitchFamily="34" charset="0"/>
              </a:rPr>
              <a:t>28% (284/1013) ma</a:t>
            </a:r>
            <a:r>
              <a:rPr lang="en-GB" sz="1600" dirty="0">
                <a:solidFill>
                  <a:schemeClr val="bg1"/>
                </a:solidFill>
                <a:latin typeface="Arial" panose="020B0604020202020204" pitchFamily="34" charset="0"/>
                <a:cs typeface="Arial" panose="020B0604020202020204" pitchFamily="34" charset="0"/>
              </a:rPr>
              <a:t>rginally completed</a:t>
            </a:r>
          </a:p>
          <a:p>
            <a:pPr marL="742950" lvl="1" indent="-285750" algn="just">
              <a:buFont typeface="Arial"/>
              <a:buChar char="•"/>
            </a:pPr>
            <a:r>
              <a:rPr lang="en-GB" sz="1600" dirty="0">
                <a:solidFill>
                  <a:schemeClr val="bg1"/>
                </a:solidFill>
                <a:latin typeface="Arial" panose="020B0604020202020204" pitchFamily="34" charset="0"/>
                <a:cs typeface="Arial" panose="020B0604020202020204" pitchFamily="34" charset="0"/>
              </a:rPr>
              <a:t>20% (200/1013) abandoned </a:t>
            </a:r>
          </a:p>
          <a:p>
            <a:pPr marL="742950" lvl="1" indent="-285750" algn="just">
              <a:buFont typeface="Arial"/>
              <a:buChar char="•"/>
            </a:pPr>
            <a:r>
              <a:rPr lang="en-GB" sz="1600" dirty="0">
                <a:solidFill>
                  <a:schemeClr val="bg1"/>
                </a:solidFill>
                <a:latin typeface="Arial" panose="020B0604020202020204" pitchFamily="34" charset="0"/>
                <a:cs typeface="Arial" panose="020B0604020202020204" pitchFamily="34" charset="0"/>
              </a:rPr>
              <a:t>15% completion unknown</a:t>
            </a:r>
          </a:p>
          <a:p>
            <a:pPr marL="742950" lvl="1" indent="-285750" algn="just">
              <a:buFont typeface="Arial"/>
              <a:buChar char="•"/>
            </a:pPr>
            <a:endParaRPr lang="en-GB" sz="1600" dirty="0">
              <a:solidFill>
                <a:schemeClr val="bg1"/>
              </a:solidFill>
              <a:latin typeface="Arial" panose="020B0604020202020204" pitchFamily="34" charset="0"/>
              <a:cs typeface="Arial" panose="020B0604020202020204" pitchFamily="34" charset="0"/>
            </a:endParaRPr>
          </a:p>
          <a:p>
            <a:pPr marL="742950" lvl="1" indent="-285750" algn="just">
              <a:buFont typeface="Arial"/>
              <a:buChar char="•"/>
            </a:pPr>
            <a:endParaRPr lang="en-GB" sz="1600" dirty="0">
              <a:solidFill>
                <a:schemeClr val="bg1"/>
              </a:solidFill>
              <a:latin typeface="Arial" panose="020B0604020202020204" pitchFamily="34" charset="0"/>
              <a:cs typeface="Arial" panose="020B0604020202020204" pitchFamily="34" charset="0"/>
            </a:endParaRPr>
          </a:p>
          <a:p>
            <a:pPr marL="742950" lvl="1" indent="-285750" algn="just">
              <a:buFont typeface="Arial"/>
              <a:buChar char="•"/>
            </a:pPr>
            <a:endParaRPr lang="en-GB" sz="1600" dirty="0">
              <a:solidFill>
                <a:schemeClr val="bg1"/>
              </a:solidFill>
              <a:latin typeface="Arial" panose="020B0604020202020204" pitchFamily="34" charset="0"/>
              <a:cs typeface="Arial" panose="020B0604020202020204" pitchFamily="34" charset="0"/>
            </a:endParaRPr>
          </a:p>
          <a:p>
            <a:pPr marL="285750" indent="-285750" algn="just">
              <a:buFont typeface="Arial"/>
              <a:buChar char="•"/>
            </a:pPr>
            <a:endParaRPr lang="en-US" sz="1600" dirty="0">
              <a:solidFill>
                <a:schemeClr val="bg1"/>
              </a:solidFill>
              <a:latin typeface="Arial" panose="020B0604020202020204" pitchFamily="34" charset="0"/>
              <a:cs typeface="Arial" panose="020B0604020202020204" pitchFamily="34" charset="0"/>
            </a:endParaRPr>
          </a:p>
          <a:p>
            <a:pPr marL="285750" indent="-285750" algn="just">
              <a:buFont typeface="Arial"/>
              <a:buChar char="•"/>
            </a:pPr>
            <a:endParaRPr lang="en-US"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5C115D2-5FB5-A130-8CB1-27B814DDB1A7}"/>
              </a:ext>
            </a:extLst>
          </p:cNvPr>
          <p:cNvPicPr>
            <a:picLocks noChangeAspect="1"/>
          </p:cNvPicPr>
          <p:nvPr/>
        </p:nvPicPr>
        <p:blipFill>
          <a:blip r:embed="rId6"/>
          <a:stretch>
            <a:fillRect/>
          </a:stretch>
        </p:blipFill>
        <p:spPr>
          <a:xfrm>
            <a:off x="9730226" y="3737906"/>
            <a:ext cx="2250090" cy="2580103"/>
          </a:xfrm>
          <a:prstGeom prst="rect">
            <a:avLst/>
          </a:prstGeom>
        </p:spPr>
      </p:pic>
      <p:sp>
        <p:nvSpPr>
          <p:cNvPr id="10" name="TextBox 9">
            <a:extLst>
              <a:ext uri="{FF2B5EF4-FFF2-40B4-BE49-F238E27FC236}">
                <a16:creationId xmlns:a16="http://schemas.microsoft.com/office/drawing/2014/main" id="{5D0829A3-B89F-75A0-284D-EC1C3BCEA3C9}"/>
              </a:ext>
            </a:extLst>
          </p:cNvPr>
          <p:cNvSpPr txBox="1"/>
          <p:nvPr/>
        </p:nvSpPr>
        <p:spPr>
          <a:xfrm>
            <a:off x="6278412" y="6531335"/>
            <a:ext cx="6160168" cy="307777"/>
          </a:xfrm>
          <a:prstGeom prst="rect">
            <a:avLst/>
          </a:prstGeom>
          <a:noFill/>
        </p:spPr>
        <p:txBody>
          <a:bodyPr wrap="square">
            <a:spAutoFit/>
          </a:bodyPr>
          <a:lstStyle/>
          <a:p>
            <a:pPr lvl="1" algn="just"/>
            <a:r>
              <a:rPr lang="en-GB" sz="1400" b="1" dirty="0">
                <a:solidFill>
                  <a:schemeClr val="bg1"/>
                </a:solidFill>
                <a:latin typeface="Arial" panose="020B0604020202020204" pitchFamily="34" charset="0"/>
                <a:cs typeface="Arial" panose="020B0604020202020204" pitchFamily="34" charset="0"/>
              </a:rPr>
              <a:t>Foerster et al (2022), The Lancet Oncology , Vol 23  (6), 729-738</a:t>
            </a:r>
          </a:p>
        </p:txBody>
      </p:sp>
      <p:sp>
        <p:nvSpPr>
          <p:cNvPr id="9" name="Rectangle: Rounded Corners 8">
            <a:extLst>
              <a:ext uri="{FF2B5EF4-FFF2-40B4-BE49-F238E27FC236}">
                <a16:creationId xmlns:a16="http://schemas.microsoft.com/office/drawing/2014/main" id="{37DB3602-7687-429A-B95F-8A92A2F74F99}"/>
              </a:ext>
            </a:extLst>
          </p:cNvPr>
          <p:cNvSpPr/>
          <p:nvPr/>
        </p:nvSpPr>
        <p:spPr>
          <a:xfrm>
            <a:off x="211684" y="5243863"/>
            <a:ext cx="9269667" cy="979384"/>
          </a:xfrm>
          <a:prstGeom prst="roundRect">
            <a:avLst/>
          </a:prstGeom>
          <a:solidFill>
            <a:srgbClr val="D3D0A9"/>
          </a:solidFill>
          <a:ln w="38100">
            <a:solidFill>
              <a:srgbClr val="D27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2B3256"/>
                </a:solidFill>
                <a:latin typeface="Arial" panose="020B0604020202020204" pitchFamily="34" charset="0"/>
                <a:cs typeface="Arial" panose="020B0604020202020204" pitchFamily="34" charset="0"/>
              </a:rPr>
              <a:t>Improved access to potentially curative guideline concordant breast cancer treatment and its completion is needed to prevent premature breast cancer deaths in Sub-Saharan Africa.</a:t>
            </a:r>
          </a:p>
        </p:txBody>
      </p:sp>
      <p:pic>
        <p:nvPicPr>
          <p:cNvPr id="17" name="Video 16">
            <a:hlinkClick r:id="" action="ppaction://media"/>
            <a:extLst>
              <a:ext uri="{FF2B5EF4-FFF2-40B4-BE49-F238E27FC236}">
                <a16:creationId xmlns:a16="http://schemas.microsoft.com/office/drawing/2014/main" id="{7BFDCFA1-83B8-4563-9109-0365D7EB69BB}"/>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491035086"/>
      </p:ext>
    </p:extLst>
  </p:cSld>
  <p:clrMapOvr>
    <a:masterClrMapping/>
  </p:clrMapOvr>
  <mc:AlternateContent xmlns:mc="http://schemas.openxmlformats.org/markup-compatibility/2006" xmlns:p14="http://schemas.microsoft.com/office/powerpoint/2010/main">
    <mc:Choice Requires="p14">
      <p:transition spd="slow" p14:dur="2000" advTm="80420"/>
    </mc:Choice>
    <mc:Fallback xmlns="">
      <p:transition spd="slow" advTm="8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7"/>
                </p:tgtEl>
              </p:cMediaNode>
            </p:video>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
                                        </p:tgtEl>
                                      </p:cBhvr>
                                    </p:cmd>
                                  </p:childTnLst>
                                </p:cTn>
                              </p:par>
                            </p:childTnLst>
                          </p:cTn>
                        </p:par>
                      </p:childTnLst>
                    </p:cTn>
                  </p:par>
                </p:childTnLst>
              </p:cTn>
              <p:nextCondLst>
                <p:cond evt="onClick" delay="0">
                  <p:tgtEl>
                    <p:spTgt spid="17"/>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2|17.1"/>
</p:tagLst>
</file>

<file path=ppt/tags/tag2.xml><?xml version="1.0" encoding="utf-8"?>
<p:tagLst xmlns:a="http://schemas.openxmlformats.org/drawingml/2006/main" xmlns:r="http://schemas.openxmlformats.org/officeDocument/2006/relationships" xmlns:p="http://schemas.openxmlformats.org/presentationml/2006/main">
  <p:tag name="TIMING" val="|64.6"/>
</p:tagLst>
</file>

<file path=ppt/theme/theme1.xml><?xml version="1.0" encoding="utf-8"?>
<a:theme xmlns:a="http://schemas.openxmlformats.org/drawingml/2006/main" name="Tema de Office">
  <a:themeElements>
    <a:clrScheme name="IARC Color Palette">
      <a:dk1>
        <a:srgbClr val="000000"/>
      </a:dk1>
      <a:lt1>
        <a:srgbClr val="FFFFFF"/>
      </a:lt1>
      <a:dk2>
        <a:srgbClr val="2B3256"/>
      </a:dk2>
      <a:lt2>
        <a:srgbClr val="E7E6E6"/>
      </a:lt2>
      <a:accent1>
        <a:srgbClr val="D27F65"/>
      </a:accent1>
      <a:accent2>
        <a:srgbClr val="EFEEE0"/>
      </a:accent2>
      <a:accent3>
        <a:srgbClr val="2B3256"/>
      </a:accent3>
      <a:accent4>
        <a:srgbClr val="D27F65"/>
      </a:accent4>
      <a:accent5>
        <a:srgbClr val="EFEEE0"/>
      </a:accent5>
      <a:accent6>
        <a:srgbClr val="D27F65"/>
      </a:accent6>
      <a:hlink>
        <a:srgbClr val="0093D5"/>
      </a:hlink>
      <a:folHlink>
        <a:srgbClr val="D27F65"/>
      </a:folHlink>
    </a:clrScheme>
    <a:fontScheme name="PP Object Sans Light">
      <a:majorFont>
        <a:latin typeface="PP Object Sans Light"/>
        <a:ea typeface=""/>
        <a:cs typeface=""/>
      </a:majorFont>
      <a:minorFont>
        <a:latin typeface="PP Object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resentation.potx" id="{C58CAAB0-0C82-49B0-8C11-5F3414FB26A6}" vid="{9D7FBAF2-3607-4924-A023-3D04D765720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EBFE1832B8DD4CAF530CF92ED4AB1A" ma:contentTypeVersion="9" ma:contentTypeDescription="Crée un document." ma:contentTypeScope="" ma:versionID="dab036a5fc1d6de97bc26071e6b07a9b">
  <xsd:schema xmlns:xsd="http://www.w3.org/2001/XMLSchema" xmlns:xs="http://www.w3.org/2001/XMLSchema" xmlns:p="http://schemas.microsoft.com/office/2006/metadata/properties" xmlns:ns2="9011f75a-37a6-4075-88b7-0b383ab0e182" xmlns:ns3="e83f6244-5743-46bb-8998-a1b75b616a34" targetNamespace="http://schemas.microsoft.com/office/2006/metadata/properties" ma:root="true" ma:fieldsID="9cbe4c961e13058122d8ea6f80820c5b" ns2:_="" ns3:_="">
    <xsd:import namespace="9011f75a-37a6-4075-88b7-0b383ab0e182"/>
    <xsd:import namespace="e83f6244-5743-46bb-8998-a1b75b616a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11f75a-37a6-4075-88b7-0b383ab0e1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83f6244-5743-46bb-8998-a1b75b616a34"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3BF28A-72C3-44AC-A280-1DE87B759B98}">
  <ds:schemaRefs>
    <ds:schemaRef ds:uri="http://schemas.microsoft.com/sharepoint/v3/contenttype/forms"/>
  </ds:schemaRefs>
</ds:datastoreItem>
</file>

<file path=customXml/itemProps2.xml><?xml version="1.0" encoding="utf-8"?>
<ds:datastoreItem xmlns:ds="http://schemas.openxmlformats.org/officeDocument/2006/customXml" ds:itemID="{7B022FF6-2A79-49EE-BC65-5A23BE7B8DF8}">
  <ds:schemaRefs>
    <ds:schemaRef ds:uri="http://purl.org/dc/dcmitype/"/>
    <ds:schemaRef ds:uri="http://schemas.microsoft.com/office/2006/metadata/properties"/>
    <ds:schemaRef ds:uri="f498459a-8748-4502-a4b8-39c3e7d66e00"/>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EAA129BA-E7C0-4DDA-A081-3B59FCD1FEF3}"/>
</file>

<file path=docProps/app.xml><?xml version="1.0" encoding="utf-8"?>
<Properties xmlns="http://schemas.openxmlformats.org/officeDocument/2006/extended-properties" xmlns:vt="http://schemas.openxmlformats.org/officeDocument/2006/docPropsVTypes">
  <Template/>
  <TotalTime>2385</TotalTime>
  <Words>373</Words>
  <Application>Microsoft Office PowerPoint</Application>
  <PresentationFormat>Widescreen</PresentationFormat>
  <Paragraphs>66</Paragraphs>
  <Slides>4</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PP Object Sans</vt:lpstr>
      <vt:lpstr>PP Object Sans Heavy</vt:lpstr>
      <vt:lpstr>Arial</vt:lpstr>
      <vt:lpstr>PP Object Sans Light</vt:lpstr>
      <vt:lpstr>Calibri</vt:lpstr>
      <vt:lpstr>Tema de Office</vt:lpstr>
      <vt:lpstr>Breast cancer treatment completion in       sub-Saharan Africa </vt:lpstr>
      <vt:lpstr>PowerPoint Presentation</vt:lpstr>
      <vt:lpstr>Survival gaps identified in ABC-DO</vt:lpstr>
      <vt:lpstr>Treatment profile</vt:lpstr>
    </vt:vector>
  </TitlesOfParts>
  <Company>IARC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Breast cancer treatment completion in       sub-Saharan Africa</dc:title>
  <dc:creator>Milena Foerster</dc:creator>
  <cp:lastModifiedBy>Milena Foerster</cp:lastModifiedBy>
  <cp:revision>20</cp:revision>
  <dcterms:created xsi:type="dcterms:W3CDTF">2022-09-05T11:46:10Z</dcterms:created>
  <dcterms:modified xsi:type="dcterms:W3CDTF">2022-09-13T11:02:15Z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0x01010023EBFE1832B8DD4CAF530CF92ED4AB1A</vt:lpwstr>
  </property>
</Properties>
</file>