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5"/>
    <p:sldMasterId id="2147483648" r:id="rId6"/>
    <p:sldMasterId id="2147483781" r:id="rId7"/>
  </p:sldMasterIdLst>
  <p:notesMasterIdLst>
    <p:notesMasterId r:id="rId14"/>
  </p:notesMasterIdLst>
  <p:sldIdLst>
    <p:sldId id="257" r:id="rId8"/>
    <p:sldId id="287" r:id="rId9"/>
    <p:sldId id="288" r:id="rId10"/>
    <p:sldId id="2009" r:id="rId11"/>
    <p:sldId id="290" r:id="rId12"/>
    <p:sldId id="2033" r:id="rId13"/>
  </p:sldIdLst>
  <p:sldSz cx="9144000" cy="5143500" type="screen16x9"/>
  <p:notesSz cx="6858000" cy="9144000"/>
  <p:embeddedFontLst>
    <p:embeddedFont>
      <p:font typeface="Arial Narrow" panose="020B060602020203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PP Object Sans" panose="00000500000000000000" pitchFamily="2" charset="0"/>
      <p:regular r:id="rId23"/>
      <p:bold r:id="rId24"/>
    </p:embeddedFont>
    <p:embeddedFont>
      <p:font typeface="PP Object Sans Heavy" panose="00000900000000000000" pitchFamily="2" charset="0"/>
      <p:bold r:id="rId25"/>
      <p:boldItalic r:id="rId26"/>
    </p:embeddedFont>
    <p:embeddedFont>
      <p:font typeface="PP Object Sans Light" panose="00000400000000000000" pitchFamily="2" charset="0"/>
      <p:regular r:id="rId27"/>
      <p: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247">
          <p15:clr>
            <a:srgbClr val="A4A3A4"/>
          </p15:clr>
        </p15:guide>
        <p15:guide id="2" pos="285">
          <p15:clr>
            <a:srgbClr val="A4A3A4"/>
          </p15:clr>
        </p15:guide>
        <p15:guide id="3" pos="158">
          <p15:clr>
            <a:srgbClr val="A4A3A4"/>
          </p15:clr>
        </p15:guide>
        <p15:guide id="4" pos="5475">
          <p15:clr>
            <a:srgbClr val="A4A3A4"/>
          </p15:clr>
        </p15:guide>
        <p15:guide id="5" pos="2880">
          <p15:clr>
            <a:srgbClr val="A4A3A4"/>
          </p15:clr>
        </p15:guide>
        <p15:guide id="6" orient="horz" pos="1329">
          <p15:clr>
            <a:srgbClr val="A4A3A4"/>
          </p15:clr>
        </p15:guide>
        <p15:guide id="7" orient="horz" pos="3707">
          <p15:clr>
            <a:srgbClr val="A4A3A4"/>
          </p15:clr>
        </p15:guide>
        <p15:guide id="8" orient="horz" pos="789">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glUSs7IU0KRGgIVW8d9/dUtf8LW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E0"/>
    <a:srgbClr val="D27F65"/>
    <a:srgbClr val="E6E6E6"/>
    <a:srgbClr val="616161"/>
    <a:srgbClr val="D79D41"/>
    <a:srgbClr val="FF00FF"/>
    <a:srgbClr val="DF886D"/>
    <a:srgbClr val="EFEDDF"/>
    <a:srgbClr val="2867AE"/>
    <a:srgbClr val="0642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5EA4-3F00-4797-BAAD-51BF6A9AE583}" v="40" dt="2022-09-14T17:02:33.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673" autoAdjust="0"/>
  </p:normalViewPr>
  <p:slideViewPr>
    <p:cSldViewPr snapToGrid="0">
      <p:cViewPr varScale="1">
        <p:scale>
          <a:sx n="69" d="100"/>
          <a:sy n="69" d="100"/>
        </p:scale>
        <p:origin x="1170" y="48"/>
      </p:cViewPr>
      <p:guideLst>
        <p:guide orient="horz" pos="4247"/>
        <p:guide pos="285"/>
        <p:guide pos="158"/>
        <p:guide pos="5475"/>
        <p:guide pos="2880"/>
        <p:guide orient="horz" pos="1329"/>
        <p:guide orient="horz" pos="3707"/>
        <p:guide orient="horz" pos="789"/>
      </p:guideLst>
    </p:cSldViewPr>
  </p:slideViewPr>
  <p:notesTextViewPr>
    <p:cViewPr>
      <p:scale>
        <a:sx n="3" d="2"/>
        <a:sy n="3" d="2"/>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font" Target="fonts/font3.fntdata"/><Relationship Id="rId25" Type="http://schemas.openxmlformats.org/officeDocument/2006/relationships/font" Target="fonts/font11.fntdata"/><Relationship Id="rId6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font" Target="fonts/font10.fntdata"/><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3.xml"/><Relationship Id="rId19" Type="http://schemas.openxmlformats.org/officeDocument/2006/relationships/font" Target="fonts/font5.fntdata"/><Relationship Id="rId65" Type="http://schemas.openxmlformats.org/officeDocument/2006/relationships/presProps" Target="presProps.xml"/><Relationship Id="rId69" Type="http://schemas.microsoft.com/office/2016/11/relationships/changesInfo" Target="changesInfos/changesInfo1.xml"/><Relationship Id="rId9" Type="http://schemas.openxmlformats.org/officeDocument/2006/relationships/slide" Target="slides/slide2.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64" Type="http://customschemas.google.com/relationships/presentationmetadata" Target="metadata"/><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Espina" userId="07e50cbf-097a-4d46-a4c7-147808737d32" providerId="ADAL" clId="{5DD95EA4-3F00-4797-BAAD-51BF6A9AE583}"/>
    <pc:docChg chg="undo redo custSel delSld modSld sldOrd delMainMaster">
      <pc:chgData name="Carolina Espina" userId="07e50cbf-097a-4d46-a4c7-147808737d32" providerId="ADAL" clId="{5DD95EA4-3F00-4797-BAAD-51BF6A9AE583}" dt="2022-09-14T17:07:25.554" v="1324" actId="20577"/>
      <pc:docMkLst>
        <pc:docMk/>
      </pc:docMkLst>
      <pc:sldChg chg="addSp delSp modSp mod modTransition delAnim modAnim">
        <pc:chgData name="Carolina Espina" userId="07e50cbf-097a-4d46-a4c7-147808737d32" providerId="ADAL" clId="{5DD95EA4-3F00-4797-BAAD-51BF6A9AE583}" dt="2022-09-14T17:07:14.794" v="1321" actId="14100"/>
        <pc:sldMkLst>
          <pc:docMk/>
          <pc:sldMk cId="241301591" sldId="257"/>
        </pc:sldMkLst>
        <pc:spChg chg="mod">
          <ac:chgData name="Carolina Espina" userId="07e50cbf-097a-4d46-a4c7-147808737d32" providerId="ADAL" clId="{5DD95EA4-3F00-4797-BAAD-51BF6A9AE583}" dt="2022-09-14T13:29:27.807" v="84" actId="6549"/>
          <ac:spMkLst>
            <pc:docMk/>
            <pc:sldMk cId="241301591" sldId="257"/>
            <ac:spMk id="2" creationId="{B9375BFB-9F62-462C-9127-4D8C911952DB}"/>
          </ac:spMkLst>
        </pc:spChg>
        <pc:spChg chg="mod">
          <ac:chgData name="Carolina Espina" userId="07e50cbf-097a-4d46-a4c7-147808737d32" providerId="ADAL" clId="{5DD95EA4-3F00-4797-BAAD-51BF6A9AE583}" dt="2022-09-14T13:28:03.541" v="49" actId="1076"/>
          <ac:spMkLst>
            <pc:docMk/>
            <pc:sldMk cId="241301591" sldId="257"/>
            <ac:spMk id="3" creationId="{5258A72A-49E2-4496-9E08-C0ABEAD33428}"/>
          </ac:spMkLst>
        </pc:spChg>
        <pc:picChg chg="add del mod">
          <ac:chgData name="Carolina Espina" userId="07e50cbf-097a-4d46-a4c7-147808737d32" providerId="ADAL" clId="{5DD95EA4-3F00-4797-BAAD-51BF6A9AE583}" dt="2022-09-14T16:36:30.863" v="1070"/>
          <ac:picMkLst>
            <pc:docMk/>
            <pc:sldMk cId="241301591" sldId="257"/>
            <ac:picMk id="4" creationId="{9D9286C1-4C66-F64C-3690-CF8AFD0A277E}"/>
          </ac:picMkLst>
        </pc:picChg>
        <pc:picChg chg="add del mod">
          <ac:chgData name="Carolina Espina" userId="07e50cbf-097a-4d46-a4c7-147808737d32" providerId="ADAL" clId="{5DD95EA4-3F00-4797-BAAD-51BF6A9AE583}" dt="2022-09-14T16:41:44.902" v="1195"/>
          <ac:picMkLst>
            <pc:docMk/>
            <pc:sldMk cId="241301591" sldId="257"/>
            <ac:picMk id="5" creationId="{44CFF07A-BA25-547F-53CE-B889A257D35F}"/>
          </ac:picMkLst>
        </pc:picChg>
        <pc:picChg chg="add del mod">
          <ac:chgData name="Carolina Espina" userId="07e50cbf-097a-4d46-a4c7-147808737d32" providerId="ADAL" clId="{5DD95EA4-3F00-4797-BAAD-51BF6A9AE583}" dt="2022-09-14T16:45:42.797" v="1201" actId="478"/>
          <ac:picMkLst>
            <pc:docMk/>
            <pc:sldMk cId="241301591" sldId="257"/>
            <ac:picMk id="6" creationId="{4CF9AFD3-113F-4676-32FB-3DF1A3EBFD39}"/>
          </ac:picMkLst>
        </pc:picChg>
        <pc:picChg chg="add del mod">
          <ac:chgData name="Carolina Espina" userId="07e50cbf-097a-4d46-a4c7-147808737d32" providerId="ADAL" clId="{5DD95EA4-3F00-4797-BAAD-51BF6A9AE583}" dt="2022-09-14T16:58:40.572" v="1310"/>
          <ac:picMkLst>
            <pc:docMk/>
            <pc:sldMk cId="241301591" sldId="257"/>
            <ac:picMk id="7" creationId="{84B2AD37-4ADF-8178-5DF4-8AAE3B591616}"/>
          </ac:picMkLst>
        </pc:picChg>
        <pc:picChg chg="add mod">
          <ac:chgData name="Carolina Espina" userId="07e50cbf-097a-4d46-a4c7-147808737d32" providerId="ADAL" clId="{5DD95EA4-3F00-4797-BAAD-51BF6A9AE583}" dt="2022-09-14T17:07:14.794" v="1321" actId="14100"/>
          <ac:picMkLst>
            <pc:docMk/>
            <pc:sldMk cId="241301591" sldId="257"/>
            <ac:picMk id="8" creationId="{B62A341A-31C8-B375-A53C-E7F69B39408B}"/>
          </ac:picMkLst>
        </pc:picChg>
      </pc:sldChg>
      <pc:sldChg chg="del">
        <pc:chgData name="Carolina Espina" userId="07e50cbf-097a-4d46-a4c7-147808737d32" providerId="ADAL" clId="{5DD95EA4-3F00-4797-BAAD-51BF6A9AE583}" dt="2022-09-14T13:26:20.096" v="0" actId="47"/>
        <pc:sldMkLst>
          <pc:docMk/>
          <pc:sldMk cId="2647392769" sldId="274"/>
        </pc:sldMkLst>
      </pc:sldChg>
      <pc:sldChg chg="addSp delSp modSp mod modTransition delAnim modAnim modNotesTx">
        <pc:chgData name="Carolina Espina" userId="07e50cbf-097a-4d46-a4c7-147808737d32" providerId="ADAL" clId="{5DD95EA4-3F00-4797-BAAD-51BF6A9AE583}" dt="2022-09-14T17:07:09.889" v="1320" actId="14100"/>
        <pc:sldMkLst>
          <pc:docMk/>
          <pc:sldMk cId="377647425" sldId="287"/>
        </pc:sldMkLst>
        <pc:picChg chg="add del mod">
          <ac:chgData name="Carolina Espina" userId="07e50cbf-097a-4d46-a4c7-147808737d32" providerId="ADAL" clId="{5DD95EA4-3F00-4797-BAAD-51BF6A9AE583}" dt="2022-09-14T16:36:30.863" v="1070"/>
          <ac:picMkLst>
            <pc:docMk/>
            <pc:sldMk cId="377647425" sldId="287"/>
            <ac:picMk id="3" creationId="{9FF0A7C5-A162-8114-7EB7-DC58F3C5760F}"/>
          </ac:picMkLst>
        </pc:picChg>
        <pc:picChg chg="add del mod">
          <ac:chgData name="Carolina Espina" userId="07e50cbf-097a-4d46-a4c7-147808737d32" providerId="ADAL" clId="{5DD95EA4-3F00-4797-BAAD-51BF6A9AE583}" dt="2022-09-14T16:45:39.690" v="1200" actId="478"/>
          <ac:picMkLst>
            <pc:docMk/>
            <pc:sldMk cId="377647425" sldId="287"/>
            <ac:picMk id="5" creationId="{E697107E-966E-B066-687A-B0C70245A59E}"/>
          </ac:picMkLst>
        </pc:picChg>
        <pc:picChg chg="add del mod">
          <ac:chgData name="Carolina Espina" userId="07e50cbf-097a-4d46-a4c7-147808737d32" providerId="ADAL" clId="{5DD95EA4-3F00-4797-BAAD-51BF6A9AE583}" dt="2022-09-14T16:58:40.572" v="1310"/>
          <ac:picMkLst>
            <pc:docMk/>
            <pc:sldMk cId="377647425" sldId="287"/>
            <ac:picMk id="6" creationId="{35DBFC1B-5BA9-9A72-B62A-A6FBD1A31411}"/>
          </ac:picMkLst>
        </pc:picChg>
        <pc:picChg chg="add mod">
          <ac:chgData name="Carolina Espina" userId="07e50cbf-097a-4d46-a4c7-147808737d32" providerId="ADAL" clId="{5DD95EA4-3F00-4797-BAAD-51BF6A9AE583}" dt="2022-09-14T17:07:09.889" v="1320" actId="14100"/>
          <ac:picMkLst>
            <pc:docMk/>
            <pc:sldMk cId="377647425" sldId="287"/>
            <ac:picMk id="7" creationId="{4FB2245E-316F-7FEF-3035-C1A511E1E128}"/>
          </ac:picMkLst>
        </pc:picChg>
      </pc:sldChg>
      <pc:sldChg chg="addSp delSp modSp mod ord modTransition delAnim modAnim modNotesTx">
        <pc:chgData name="Carolina Espina" userId="07e50cbf-097a-4d46-a4c7-147808737d32" providerId="ADAL" clId="{5DD95EA4-3F00-4797-BAAD-51BF6A9AE583}" dt="2022-09-14T17:07:03.576" v="1318" actId="1076"/>
        <pc:sldMkLst>
          <pc:docMk/>
          <pc:sldMk cId="273003015" sldId="288"/>
        </pc:sldMkLst>
        <pc:spChg chg="mod">
          <ac:chgData name="Carolina Espina" userId="07e50cbf-097a-4d46-a4c7-147808737d32" providerId="ADAL" clId="{5DD95EA4-3F00-4797-BAAD-51BF6A9AE583}" dt="2022-09-14T16:08:25.934" v="278"/>
          <ac:spMkLst>
            <pc:docMk/>
            <pc:sldMk cId="273003015" sldId="288"/>
            <ac:spMk id="13" creationId="{AC67048E-8D60-C5E1-6277-6FD65E1BCEA0}"/>
          </ac:spMkLst>
        </pc:spChg>
        <pc:spChg chg="add del mod topLvl">
          <ac:chgData name="Carolina Espina" userId="07e50cbf-097a-4d46-a4c7-147808737d32" providerId="ADAL" clId="{5DD95EA4-3F00-4797-BAAD-51BF6A9AE583}" dt="2022-09-14T13:37:17.667" v="216" actId="14100"/>
          <ac:spMkLst>
            <pc:docMk/>
            <pc:sldMk cId="273003015" sldId="288"/>
            <ac:spMk id="14" creationId="{17673809-3FCD-B1FE-F831-1F5E174DCF7D}"/>
          </ac:spMkLst>
        </pc:spChg>
        <pc:grpChg chg="add del mod">
          <ac:chgData name="Carolina Espina" userId="07e50cbf-097a-4d46-a4c7-147808737d32" providerId="ADAL" clId="{5DD95EA4-3F00-4797-BAAD-51BF6A9AE583}" dt="2022-09-14T16:08:14.710" v="276" actId="21"/>
          <ac:grpSpMkLst>
            <pc:docMk/>
            <pc:sldMk cId="273003015" sldId="288"/>
            <ac:grpSpMk id="2" creationId="{E7C9C3DC-C4CB-D109-3205-8352C50B7D87}"/>
          </ac:grpSpMkLst>
        </pc:grpChg>
        <pc:grpChg chg="mod">
          <ac:chgData name="Carolina Espina" userId="07e50cbf-097a-4d46-a4c7-147808737d32" providerId="ADAL" clId="{5DD95EA4-3F00-4797-BAAD-51BF6A9AE583}" dt="2022-09-14T16:08:58.763" v="284" actId="1076"/>
          <ac:grpSpMkLst>
            <pc:docMk/>
            <pc:sldMk cId="273003015" sldId="288"/>
            <ac:grpSpMk id="4" creationId="{CA7B9E63-9DA2-D6E3-AB44-9427AE5BF18F}"/>
          </ac:grpSpMkLst>
        </pc:grpChg>
        <pc:grpChg chg="add del mod">
          <ac:chgData name="Carolina Espina" userId="07e50cbf-097a-4d46-a4c7-147808737d32" providerId="ADAL" clId="{5DD95EA4-3F00-4797-BAAD-51BF6A9AE583}" dt="2022-09-14T13:35:58.731" v="194" actId="165"/>
          <ac:grpSpMkLst>
            <pc:docMk/>
            <pc:sldMk cId="273003015" sldId="288"/>
            <ac:grpSpMk id="8" creationId="{C055901E-15D3-2319-BCC2-FFFD2859C364}"/>
          </ac:grpSpMkLst>
        </pc:grpChg>
        <pc:grpChg chg="add mod">
          <ac:chgData name="Carolina Espina" userId="07e50cbf-097a-4d46-a4c7-147808737d32" providerId="ADAL" clId="{5DD95EA4-3F00-4797-BAAD-51BF6A9AE583}" dt="2022-09-14T16:08:37.491" v="282" actId="1076"/>
          <ac:grpSpMkLst>
            <pc:docMk/>
            <pc:sldMk cId="273003015" sldId="288"/>
            <ac:grpSpMk id="12" creationId="{286D517A-D496-EDF9-F4CE-9E3E7FEB6B3D}"/>
          </ac:grpSpMkLst>
        </pc:grpChg>
        <pc:grpChg chg="del mod topLvl">
          <ac:chgData name="Carolina Espina" userId="07e50cbf-097a-4d46-a4c7-147808737d32" providerId="ADAL" clId="{5DD95EA4-3F00-4797-BAAD-51BF6A9AE583}" dt="2022-09-14T13:36:06.817" v="196" actId="165"/>
          <ac:grpSpMkLst>
            <pc:docMk/>
            <pc:sldMk cId="273003015" sldId="288"/>
            <ac:grpSpMk id="12" creationId="{7ECDEB72-A4F6-3892-BCC7-6AF7EBC7DA61}"/>
          </ac:grpSpMkLst>
        </pc:grpChg>
        <pc:picChg chg="add del mod">
          <ac:chgData name="Carolina Espina" userId="07e50cbf-097a-4d46-a4c7-147808737d32" providerId="ADAL" clId="{5DD95EA4-3F00-4797-BAAD-51BF6A9AE583}" dt="2022-09-14T16:36:30.863" v="1070"/>
          <ac:picMkLst>
            <pc:docMk/>
            <pc:sldMk cId="273003015" sldId="288"/>
            <ac:picMk id="5" creationId="{38E3C644-A1BD-A66E-0B98-AAACEBFFEAEB}"/>
          </ac:picMkLst>
        </pc:picChg>
        <pc:picChg chg="add del mod">
          <ac:chgData name="Carolina Espina" userId="07e50cbf-097a-4d46-a4c7-147808737d32" providerId="ADAL" clId="{5DD95EA4-3F00-4797-BAAD-51BF6A9AE583}" dt="2022-09-14T16:45:44.764" v="1202" actId="478"/>
          <ac:picMkLst>
            <pc:docMk/>
            <pc:sldMk cId="273003015" sldId="288"/>
            <ac:picMk id="6" creationId="{818FEA26-1552-D7C6-A42D-A68DDDD37534}"/>
          </ac:picMkLst>
        </pc:picChg>
        <pc:picChg chg="add del mod">
          <ac:chgData name="Carolina Espina" userId="07e50cbf-097a-4d46-a4c7-147808737d32" providerId="ADAL" clId="{5DD95EA4-3F00-4797-BAAD-51BF6A9AE583}" dt="2022-09-14T16:58:40.572" v="1310"/>
          <ac:picMkLst>
            <pc:docMk/>
            <pc:sldMk cId="273003015" sldId="288"/>
            <ac:picMk id="8" creationId="{663AE799-CD6A-2510-BC79-22426F4B9645}"/>
          </ac:picMkLst>
        </pc:picChg>
        <pc:picChg chg="mod">
          <ac:chgData name="Carolina Espina" userId="07e50cbf-097a-4d46-a4c7-147808737d32" providerId="ADAL" clId="{5DD95EA4-3F00-4797-BAAD-51BF6A9AE583}" dt="2022-09-14T16:08:24.719" v="277" actId="1076"/>
          <ac:picMkLst>
            <pc:docMk/>
            <pc:sldMk cId="273003015" sldId="288"/>
            <ac:picMk id="9" creationId="{E07AFC7F-E9FB-49DF-B39E-ED2E1BB7A848}"/>
          </ac:picMkLst>
        </pc:picChg>
        <pc:picChg chg="del mod topLvl">
          <ac:chgData name="Carolina Espina" userId="07e50cbf-097a-4d46-a4c7-147808737d32" providerId="ADAL" clId="{5DD95EA4-3F00-4797-BAAD-51BF6A9AE583}" dt="2022-09-14T13:36:01.403" v="195" actId="478"/>
          <ac:picMkLst>
            <pc:docMk/>
            <pc:sldMk cId="273003015" sldId="288"/>
            <ac:picMk id="13" creationId="{C3D08EFB-40D6-2E31-ACDC-BB32ED87452C}"/>
          </ac:picMkLst>
        </pc:picChg>
        <pc:picChg chg="add del mod topLvl modCrop">
          <ac:chgData name="Carolina Espina" userId="07e50cbf-097a-4d46-a4c7-147808737d32" providerId="ADAL" clId="{5DD95EA4-3F00-4797-BAAD-51BF6A9AE583}" dt="2022-09-14T13:36:55.278" v="214" actId="732"/>
          <ac:picMkLst>
            <pc:docMk/>
            <pc:sldMk cId="273003015" sldId="288"/>
            <ac:picMk id="15" creationId="{51C4621A-5090-8414-799E-993B0E5F2C36}"/>
          </ac:picMkLst>
        </pc:picChg>
        <pc:picChg chg="mod">
          <ac:chgData name="Carolina Espina" userId="07e50cbf-097a-4d46-a4c7-147808737d32" providerId="ADAL" clId="{5DD95EA4-3F00-4797-BAAD-51BF6A9AE583}" dt="2022-09-14T16:08:25.934" v="278"/>
          <ac:picMkLst>
            <pc:docMk/>
            <pc:sldMk cId="273003015" sldId="288"/>
            <ac:picMk id="16" creationId="{1F72B13C-D27E-BD17-8130-1D09277B261F}"/>
          </ac:picMkLst>
        </pc:picChg>
        <pc:picChg chg="add mod">
          <ac:chgData name="Carolina Espina" userId="07e50cbf-097a-4d46-a4c7-147808737d32" providerId="ADAL" clId="{5DD95EA4-3F00-4797-BAAD-51BF6A9AE583}" dt="2022-09-14T17:07:03.576" v="1318" actId="1076"/>
          <ac:picMkLst>
            <pc:docMk/>
            <pc:sldMk cId="273003015" sldId="288"/>
            <ac:picMk id="17" creationId="{EA0055A2-B5E6-9F7A-2B8A-0AE703116C1B}"/>
          </ac:picMkLst>
        </pc:picChg>
      </pc:sldChg>
      <pc:sldChg chg="del">
        <pc:chgData name="Carolina Espina" userId="07e50cbf-097a-4d46-a4c7-147808737d32" providerId="ADAL" clId="{5DD95EA4-3F00-4797-BAAD-51BF6A9AE583}" dt="2022-09-14T16:11:49.956" v="355" actId="47"/>
        <pc:sldMkLst>
          <pc:docMk/>
          <pc:sldMk cId="2529052206" sldId="289"/>
        </pc:sldMkLst>
      </pc:sldChg>
      <pc:sldChg chg="addSp delSp modSp mod ord modTransition delAnim modAnim modNotesTx">
        <pc:chgData name="Carolina Espina" userId="07e50cbf-097a-4d46-a4c7-147808737d32" providerId="ADAL" clId="{5DD95EA4-3F00-4797-BAAD-51BF6A9AE583}" dt="2022-09-14T17:06:51.558" v="1315" actId="14100"/>
        <pc:sldMkLst>
          <pc:docMk/>
          <pc:sldMk cId="967766924" sldId="290"/>
        </pc:sldMkLst>
        <pc:picChg chg="add del mod">
          <ac:chgData name="Carolina Espina" userId="07e50cbf-097a-4d46-a4c7-147808737d32" providerId="ADAL" clId="{5DD95EA4-3F00-4797-BAAD-51BF6A9AE583}" dt="2022-09-14T16:45:49.742" v="1204" actId="478"/>
          <ac:picMkLst>
            <pc:docMk/>
            <pc:sldMk cId="967766924" sldId="290"/>
            <ac:picMk id="3" creationId="{59A249A1-F412-D9E9-33F6-66F318D82A05}"/>
          </ac:picMkLst>
        </pc:picChg>
        <pc:picChg chg="add del mod">
          <ac:chgData name="Carolina Espina" userId="07e50cbf-097a-4d46-a4c7-147808737d32" providerId="ADAL" clId="{5DD95EA4-3F00-4797-BAAD-51BF6A9AE583}" dt="2022-09-14T16:58:40.572" v="1310"/>
          <ac:picMkLst>
            <pc:docMk/>
            <pc:sldMk cId="967766924" sldId="290"/>
            <ac:picMk id="4" creationId="{88388F71-F6A3-042B-5D5F-5665221B7B81}"/>
          </ac:picMkLst>
        </pc:picChg>
        <pc:picChg chg="add mod">
          <ac:chgData name="Carolina Espina" userId="07e50cbf-097a-4d46-a4c7-147808737d32" providerId="ADAL" clId="{5DD95EA4-3F00-4797-BAAD-51BF6A9AE583}" dt="2022-09-14T17:06:51.558" v="1315" actId="14100"/>
          <ac:picMkLst>
            <pc:docMk/>
            <pc:sldMk cId="967766924" sldId="290"/>
            <ac:picMk id="5" creationId="{C460F197-71CD-204C-3C1E-72F57C8DFDBC}"/>
          </ac:picMkLst>
        </pc:picChg>
      </pc:sldChg>
      <pc:sldChg chg="del">
        <pc:chgData name="Carolina Espina" userId="07e50cbf-097a-4d46-a4c7-147808737d32" providerId="ADAL" clId="{5DD95EA4-3F00-4797-BAAD-51BF6A9AE583}" dt="2022-09-14T13:26:30.575" v="1" actId="47"/>
        <pc:sldMkLst>
          <pc:docMk/>
          <pc:sldMk cId="271239543" sldId="292"/>
        </pc:sldMkLst>
      </pc:sldChg>
      <pc:sldChg chg="delSp modSp del mod">
        <pc:chgData name="Carolina Espina" userId="07e50cbf-097a-4d46-a4c7-147808737d32" providerId="ADAL" clId="{5DD95EA4-3F00-4797-BAAD-51BF6A9AE583}" dt="2022-09-14T13:35:51.414" v="192" actId="47"/>
        <pc:sldMkLst>
          <pc:docMk/>
          <pc:sldMk cId="2122384056" sldId="1922"/>
        </pc:sldMkLst>
        <pc:grpChg chg="del">
          <ac:chgData name="Carolina Espina" userId="07e50cbf-097a-4d46-a4c7-147808737d32" providerId="ADAL" clId="{5DD95EA4-3F00-4797-BAAD-51BF6A9AE583}" dt="2022-09-14T13:35:49.911" v="191" actId="21"/>
          <ac:grpSpMkLst>
            <pc:docMk/>
            <pc:sldMk cId="2122384056" sldId="1922"/>
            <ac:grpSpMk id="2" creationId="{99893669-F663-0A24-D59D-BD07676A38D2}"/>
          </ac:grpSpMkLst>
        </pc:grpChg>
        <pc:picChg chg="mod">
          <ac:chgData name="Carolina Espina" userId="07e50cbf-097a-4d46-a4c7-147808737d32" providerId="ADAL" clId="{5DD95EA4-3F00-4797-BAAD-51BF6A9AE583}" dt="2022-09-14T13:35:46.091" v="190" actId="1076"/>
          <ac:picMkLst>
            <pc:docMk/>
            <pc:sldMk cId="2122384056" sldId="1922"/>
            <ac:picMk id="9" creationId="{A183139C-FEF2-159E-97A8-0AEAE5047144}"/>
          </ac:picMkLst>
        </pc:picChg>
      </pc:sldChg>
      <pc:sldChg chg="del">
        <pc:chgData name="Carolina Espina" userId="07e50cbf-097a-4d46-a4c7-147808737d32" providerId="ADAL" clId="{5DD95EA4-3F00-4797-BAAD-51BF6A9AE583}" dt="2022-09-14T13:26:20.096" v="0" actId="47"/>
        <pc:sldMkLst>
          <pc:docMk/>
          <pc:sldMk cId="1794206059" sldId="1939"/>
        </pc:sldMkLst>
      </pc:sldChg>
      <pc:sldChg chg="del">
        <pc:chgData name="Carolina Espina" userId="07e50cbf-097a-4d46-a4c7-147808737d32" providerId="ADAL" clId="{5DD95EA4-3F00-4797-BAAD-51BF6A9AE583}" dt="2022-09-14T13:26:20.096" v="0" actId="47"/>
        <pc:sldMkLst>
          <pc:docMk/>
          <pc:sldMk cId="3426734820" sldId="1940"/>
        </pc:sldMkLst>
      </pc:sldChg>
      <pc:sldChg chg="del">
        <pc:chgData name="Carolina Espina" userId="07e50cbf-097a-4d46-a4c7-147808737d32" providerId="ADAL" clId="{5DD95EA4-3F00-4797-BAAD-51BF6A9AE583}" dt="2022-09-14T13:26:20.096" v="0" actId="47"/>
        <pc:sldMkLst>
          <pc:docMk/>
          <pc:sldMk cId="2433706732" sldId="1942"/>
        </pc:sldMkLst>
      </pc:sldChg>
      <pc:sldChg chg="addSp delSp modSp mod ord modTransition delAnim modAnim modNotesTx">
        <pc:chgData name="Carolina Espina" userId="07e50cbf-097a-4d46-a4c7-147808737d32" providerId="ADAL" clId="{5DD95EA4-3F00-4797-BAAD-51BF6A9AE583}" dt="2022-09-14T17:07:25.554" v="1324" actId="20577"/>
        <pc:sldMkLst>
          <pc:docMk/>
          <pc:sldMk cId="1772983975" sldId="2009"/>
        </pc:sldMkLst>
        <pc:picChg chg="add del mod">
          <ac:chgData name="Carolina Espina" userId="07e50cbf-097a-4d46-a4c7-147808737d32" providerId="ADAL" clId="{5DD95EA4-3F00-4797-BAAD-51BF6A9AE583}" dt="2022-09-14T16:36:30.863" v="1070"/>
          <ac:picMkLst>
            <pc:docMk/>
            <pc:sldMk cId="1772983975" sldId="2009"/>
            <ac:picMk id="4" creationId="{AAFF7492-A57C-F249-AC98-9A21EDFA3736}"/>
          </ac:picMkLst>
        </pc:picChg>
        <pc:picChg chg="add del mod">
          <ac:chgData name="Carolina Espina" userId="07e50cbf-097a-4d46-a4c7-147808737d32" providerId="ADAL" clId="{5DD95EA4-3F00-4797-BAAD-51BF6A9AE583}" dt="2022-09-14T16:45:46.683" v="1203" actId="478"/>
          <ac:picMkLst>
            <pc:docMk/>
            <pc:sldMk cId="1772983975" sldId="2009"/>
            <ac:picMk id="5" creationId="{6B29F51D-CCC3-2FD4-193D-043559279362}"/>
          </ac:picMkLst>
        </pc:picChg>
        <pc:picChg chg="add del mod">
          <ac:chgData name="Carolina Espina" userId="07e50cbf-097a-4d46-a4c7-147808737d32" providerId="ADAL" clId="{5DD95EA4-3F00-4797-BAAD-51BF6A9AE583}" dt="2022-09-14T16:58:40.572" v="1310"/>
          <ac:picMkLst>
            <pc:docMk/>
            <pc:sldMk cId="1772983975" sldId="2009"/>
            <ac:picMk id="6" creationId="{3E117BE6-2172-1235-0428-DAF372B0AF63}"/>
          </ac:picMkLst>
        </pc:picChg>
        <pc:picChg chg="add mod">
          <ac:chgData name="Carolina Espina" userId="07e50cbf-097a-4d46-a4c7-147808737d32" providerId="ADAL" clId="{5DD95EA4-3F00-4797-BAAD-51BF6A9AE583}" dt="2022-09-14T17:06:57.176" v="1316" actId="14100"/>
          <ac:picMkLst>
            <pc:docMk/>
            <pc:sldMk cId="1772983975" sldId="2009"/>
            <ac:picMk id="12" creationId="{30EC0E93-2188-8104-0F0A-3D6BE372BF6A}"/>
          </ac:picMkLst>
        </pc:picChg>
      </pc:sldChg>
      <pc:sldChg chg="del">
        <pc:chgData name="Carolina Espina" userId="07e50cbf-097a-4d46-a4c7-147808737d32" providerId="ADAL" clId="{5DD95EA4-3F00-4797-BAAD-51BF6A9AE583}" dt="2022-09-14T13:26:20.096" v="0" actId="47"/>
        <pc:sldMkLst>
          <pc:docMk/>
          <pc:sldMk cId="1252399047" sldId="2018"/>
        </pc:sldMkLst>
      </pc:sldChg>
      <pc:sldChg chg="del">
        <pc:chgData name="Carolina Espina" userId="07e50cbf-097a-4d46-a4c7-147808737d32" providerId="ADAL" clId="{5DD95EA4-3F00-4797-BAAD-51BF6A9AE583}" dt="2022-09-14T13:26:30.575" v="1" actId="47"/>
        <pc:sldMkLst>
          <pc:docMk/>
          <pc:sldMk cId="1418974746" sldId="2021"/>
        </pc:sldMkLst>
      </pc:sldChg>
      <pc:sldChg chg="del">
        <pc:chgData name="Carolina Espina" userId="07e50cbf-097a-4d46-a4c7-147808737d32" providerId="ADAL" clId="{5DD95EA4-3F00-4797-BAAD-51BF6A9AE583}" dt="2022-09-14T13:26:30.575" v="1" actId="47"/>
        <pc:sldMkLst>
          <pc:docMk/>
          <pc:sldMk cId="681200269" sldId="2022"/>
        </pc:sldMkLst>
      </pc:sldChg>
      <pc:sldChg chg="del">
        <pc:chgData name="Carolina Espina" userId="07e50cbf-097a-4d46-a4c7-147808737d32" providerId="ADAL" clId="{5DD95EA4-3F00-4797-BAAD-51BF6A9AE583}" dt="2022-09-14T13:26:20.096" v="0" actId="47"/>
        <pc:sldMkLst>
          <pc:docMk/>
          <pc:sldMk cId="100035089" sldId="2024"/>
        </pc:sldMkLst>
      </pc:sldChg>
      <pc:sldChg chg="del">
        <pc:chgData name="Carolina Espina" userId="07e50cbf-097a-4d46-a4c7-147808737d32" providerId="ADAL" clId="{5DD95EA4-3F00-4797-BAAD-51BF6A9AE583}" dt="2022-09-14T13:26:20.096" v="0" actId="47"/>
        <pc:sldMkLst>
          <pc:docMk/>
          <pc:sldMk cId="669866601" sldId="2025"/>
        </pc:sldMkLst>
      </pc:sldChg>
      <pc:sldChg chg="del">
        <pc:chgData name="Carolina Espina" userId="07e50cbf-097a-4d46-a4c7-147808737d32" providerId="ADAL" clId="{5DD95EA4-3F00-4797-BAAD-51BF6A9AE583}" dt="2022-09-14T13:26:20.096" v="0" actId="47"/>
        <pc:sldMkLst>
          <pc:docMk/>
          <pc:sldMk cId="500470939" sldId="2026"/>
        </pc:sldMkLst>
      </pc:sldChg>
      <pc:sldChg chg="del">
        <pc:chgData name="Carolina Espina" userId="07e50cbf-097a-4d46-a4c7-147808737d32" providerId="ADAL" clId="{5DD95EA4-3F00-4797-BAAD-51BF6A9AE583}" dt="2022-09-14T13:26:20.096" v="0" actId="47"/>
        <pc:sldMkLst>
          <pc:docMk/>
          <pc:sldMk cId="3077149757" sldId="2027"/>
        </pc:sldMkLst>
      </pc:sldChg>
      <pc:sldChg chg="del">
        <pc:chgData name="Carolina Espina" userId="07e50cbf-097a-4d46-a4c7-147808737d32" providerId="ADAL" clId="{5DD95EA4-3F00-4797-BAAD-51BF6A9AE583}" dt="2022-09-14T13:26:30.575" v="1" actId="47"/>
        <pc:sldMkLst>
          <pc:docMk/>
          <pc:sldMk cId="3027323422" sldId="2030"/>
        </pc:sldMkLst>
      </pc:sldChg>
      <pc:sldChg chg="del">
        <pc:chgData name="Carolina Espina" userId="07e50cbf-097a-4d46-a4c7-147808737d32" providerId="ADAL" clId="{5DD95EA4-3F00-4797-BAAD-51BF6A9AE583}" dt="2022-09-14T13:26:30.575" v="1" actId="47"/>
        <pc:sldMkLst>
          <pc:docMk/>
          <pc:sldMk cId="739048931" sldId="2032"/>
        </pc:sldMkLst>
      </pc:sldChg>
      <pc:sldChg chg="addSp delSp modSp mod modTransition delAnim modAnim modNotesTx">
        <pc:chgData name="Carolina Espina" userId="07e50cbf-097a-4d46-a4c7-147808737d32" providerId="ADAL" clId="{5DD95EA4-3F00-4797-BAAD-51BF6A9AE583}" dt="2022-09-14T17:06:47.368" v="1314" actId="1076"/>
        <pc:sldMkLst>
          <pc:docMk/>
          <pc:sldMk cId="2217100197" sldId="2033"/>
        </pc:sldMkLst>
        <pc:spChg chg="del">
          <ac:chgData name="Carolina Espina" userId="07e50cbf-097a-4d46-a4c7-147808737d32" providerId="ADAL" clId="{5DD95EA4-3F00-4797-BAAD-51BF6A9AE583}" dt="2022-09-14T16:45:53.853" v="1206" actId="478"/>
          <ac:spMkLst>
            <pc:docMk/>
            <pc:sldMk cId="2217100197" sldId="2033"/>
            <ac:spMk id="6" creationId="{71B9BEB9-4799-2367-EB51-A8285F035269}"/>
          </ac:spMkLst>
        </pc:spChg>
        <pc:spChg chg="mod">
          <ac:chgData name="Carolina Espina" userId="07e50cbf-097a-4d46-a4c7-147808737d32" providerId="ADAL" clId="{5DD95EA4-3F00-4797-BAAD-51BF6A9AE583}" dt="2022-09-14T13:35:19.490" v="186" actId="1076"/>
          <ac:spMkLst>
            <pc:docMk/>
            <pc:sldMk cId="2217100197" sldId="2033"/>
            <ac:spMk id="12" creationId="{2478E8A5-C0AD-C573-0A96-6EE78C6AE797}"/>
          </ac:spMkLst>
        </pc:spChg>
        <pc:picChg chg="add del mod">
          <ac:chgData name="Carolina Espina" userId="07e50cbf-097a-4d46-a4c7-147808737d32" providerId="ADAL" clId="{5DD95EA4-3F00-4797-BAAD-51BF6A9AE583}" dt="2022-09-14T16:45:51.624" v="1205" actId="478"/>
          <ac:picMkLst>
            <pc:docMk/>
            <pc:sldMk cId="2217100197" sldId="2033"/>
            <ac:picMk id="2" creationId="{EC1565CC-2642-1A20-9929-36AD69586B5F}"/>
          </ac:picMkLst>
        </pc:picChg>
        <pc:picChg chg="add del mod">
          <ac:chgData name="Carolina Espina" userId="07e50cbf-097a-4d46-a4c7-147808737d32" providerId="ADAL" clId="{5DD95EA4-3F00-4797-BAAD-51BF6A9AE583}" dt="2022-09-14T16:58:40.572" v="1310"/>
          <ac:picMkLst>
            <pc:docMk/>
            <pc:sldMk cId="2217100197" sldId="2033"/>
            <ac:picMk id="3" creationId="{CD327B8B-388F-8A3B-9CC1-63948C38E95F}"/>
          </ac:picMkLst>
        </pc:picChg>
        <pc:picChg chg="add mod">
          <ac:chgData name="Carolina Espina" userId="07e50cbf-097a-4d46-a4c7-147808737d32" providerId="ADAL" clId="{5DD95EA4-3F00-4797-BAAD-51BF6A9AE583}" dt="2022-09-14T17:06:47.368" v="1314" actId="1076"/>
          <ac:picMkLst>
            <pc:docMk/>
            <pc:sldMk cId="2217100197" sldId="2033"/>
            <ac:picMk id="4" creationId="{1C6AEE4F-A92A-1F6E-905B-8EDF827DBA25}"/>
          </ac:picMkLst>
        </pc:picChg>
      </pc:sldChg>
      <pc:sldChg chg="del">
        <pc:chgData name="Carolina Espina" userId="07e50cbf-097a-4d46-a4c7-147808737d32" providerId="ADAL" clId="{5DD95EA4-3F00-4797-BAAD-51BF6A9AE583}" dt="2022-09-14T13:26:30.575" v="1" actId="47"/>
        <pc:sldMkLst>
          <pc:docMk/>
          <pc:sldMk cId="3419096786" sldId="2034"/>
        </pc:sldMkLst>
      </pc:sldChg>
      <pc:sldMasterChg chg="delSldLayout">
        <pc:chgData name="Carolina Espina" userId="07e50cbf-097a-4d46-a4c7-147808737d32" providerId="ADAL" clId="{5DD95EA4-3F00-4797-BAAD-51BF6A9AE583}" dt="2022-09-14T13:26:20.096" v="0" actId="47"/>
        <pc:sldMasterMkLst>
          <pc:docMk/>
          <pc:sldMasterMk cId="0" sldId="2147483698"/>
        </pc:sldMasterMkLst>
        <pc:sldLayoutChg chg="del">
          <pc:chgData name="Carolina Espina" userId="07e50cbf-097a-4d46-a4c7-147808737d32" providerId="ADAL" clId="{5DD95EA4-3F00-4797-BAAD-51BF6A9AE583}" dt="2022-09-14T13:26:20.096" v="0" actId="47"/>
          <pc:sldLayoutMkLst>
            <pc:docMk/>
            <pc:sldMasterMk cId="0" sldId="2147483698"/>
            <pc:sldLayoutMk cId="3571063924" sldId="2147483780"/>
          </pc:sldLayoutMkLst>
        </pc:sldLayoutChg>
      </pc:sldMasterChg>
      <pc:sldMasterChg chg="del delSldLayout">
        <pc:chgData name="Carolina Espina" userId="07e50cbf-097a-4d46-a4c7-147808737d32" providerId="ADAL" clId="{5DD95EA4-3F00-4797-BAAD-51BF6A9AE583}" dt="2022-09-14T13:26:20.096" v="0" actId="47"/>
        <pc:sldMasterMkLst>
          <pc:docMk/>
          <pc:sldMasterMk cId="3837985801" sldId="2147483700"/>
        </pc:sldMasterMkLst>
        <pc:sldLayoutChg chg="del">
          <pc:chgData name="Carolina Espina" userId="07e50cbf-097a-4d46-a4c7-147808737d32" providerId="ADAL" clId="{5DD95EA4-3F00-4797-BAAD-51BF6A9AE583}" dt="2022-09-14T13:26:20.096" v="0" actId="47"/>
          <pc:sldLayoutMkLst>
            <pc:docMk/>
            <pc:sldMasterMk cId="3837985801" sldId="2147483700"/>
            <pc:sldLayoutMk cId="3940853289" sldId="2147483701"/>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3634009785" sldId="2147483702"/>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2043227999" sldId="2147483703"/>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2306590800" sldId="2147483704"/>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3491197325" sldId="2147483705"/>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041101591" sldId="2147483706"/>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2671647102" sldId="2147483707"/>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767448314" sldId="2147483708"/>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822849379" sldId="2147483709"/>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4118111589" sldId="2147483710"/>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731002339" sldId="2147483711"/>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941989193" sldId="2147483712"/>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510940318" sldId="2147483713"/>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2004291539" sldId="2147483714"/>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2251443243" sldId="2147483715"/>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370573328" sldId="2147483716"/>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853240582" sldId="2147483717"/>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3028696270" sldId="2147483718"/>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971247895" sldId="2147483719"/>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3504180755" sldId="2147483720"/>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469508809" sldId="2147483721"/>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375565638" sldId="2147483722"/>
          </pc:sldLayoutMkLst>
        </pc:sldLayoutChg>
        <pc:sldLayoutChg chg="del">
          <pc:chgData name="Carolina Espina" userId="07e50cbf-097a-4d46-a4c7-147808737d32" providerId="ADAL" clId="{5DD95EA4-3F00-4797-BAAD-51BF6A9AE583}" dt="2022-09-14T13:26:20.096" v="0" actId="47"/>
          <pc:sldLayoutMkLst>
            <pc:docMk/>
            <pc:sldMasterMk cId="3837985801" sldId="2147483700"/>
            <pc:sldLayoutMk cId="1978021350" sldId="214748372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44968A-3884-484A-A53C-08F7F71D0A04}" type="doc">
      <dgm:prSet loTypeId="urn:microsoft.com/office/officeart/2005/8/layout/pyramid3" loCatId="pyramid" qsTypeId="urn:microsoft.com/office/officeart/2005/8/quickstyle/simple1" qsCatId="simple" csTypeId="urn:microsoft.com/office/officeart/2005/8/colors/accent1_2" csCatId="accent1" phldr="1"/>
      <dgm:spPr/>
    </dgm:pt>
    <dgm:pt modelId="{77B684D7-79CA-4EE7-9C46-55094AE499C4}">
      <dgm:prSet phldrT="[Text]" custT="1"/>
      <dgm:spPr>
        <a:solidFill>
          <a:schemeClr val="accent4">
            <a:lumMod val="60000"/>
            <a:lumOff val="40000"/>
          </a:schemeClr>
        </a:solidFill>
      </dgm:spPr>
      <dgm:t>
        <a:bodyPr/>
        <a:lstStyle/>
        <a:p>
          <a:pPr algn="l"/>
          <a:r>
            <a:rPr lang="en-GB" sz="1400" noProof="0" dirty="0">
              <a:solidFill>
                <a:srgbClr val="002060"/>
              </a:solidFill>
              <a:latin typeface="Arial Narrow" panose="020B0606020202030204" pitchFamily="34" charset="0"/>
            </a:rPr>
            <a:t>- Evaluation of the messages by communication experts</a:t>
          </a:r>
        </a:p>
        <a:p>
          <a:pPr algn="l"/>
          <a:r>
            <a:rPr lang="en-GB" sz="1400" noProof="0" dirty="0">
              <a:solidFill>
                <a:srgbClr val="002060"/>
              </a:solidFill>
              <a:latin typeface="Arial Narrow" panose="020B0606020202030204" pitchFamily="34" charset="0"/>
            </a:rPr>
            <a:t>- Testing of the messages (pilot study in several countries)</a:t>
          </a:r>
        </a:p>
      </dgm:t>
    </dgm:pt>
    <dgm:pt modelId="{E32513B0-406C-4372-9545-6B219EBB30A2}" type="parTrans" cxnId="{A4B5C6C2-1D2E-4E86-A09B-893B493DE3D5}">
      <dgm:prSet/>
      <dgm:spPr/>
      <dgm:t>
        <a:bodyPr/>
        <a:lstStyle/>
        <a:p>
          <a:endParaRPr lang="es-ES" sz="2800" noProof="0" dirty="0">
            <a:solidFill>
              <a:srgbClr val="002060"/>
            </a:solidFill>
            <a:latin typeface="Arial Narrow" panose="020B0606020202030204" pitchFamily="34" charset="0"/>
          </a:endParaRPr>
        </a:p>
      </dgm:t>
    </dgm:pt>
    <dgm:pt modelId="{2572F66F-A107-4868-9F17-213D680CB289}" type="sibTrans" cxnId="{A4B5C6C2-1D2E-4E86-A09B-893B493DE3D5}">
      <dgm:prSet/>
      <dgm:spPr/>
      <dgm:t>
        <a:bodyPr/>
        <a:lstStyle/>
        <a:p>
          <a:endParaRPr lang="es-ES" sz="2800" noProof="0" dirty="0">
            <a:solidFill>
              <a:srgbClr val="002060"/>
            </a:solidFill>
            <a:latin typeface="Arial Narrow" panose="020B0606020202030204" pitchFamily="34" charset="0"/>
          </a:endParaRPr>
        </a:p>
      </dgm:t>
    </dgm:pt>
    <dgm:pt modelId="{E7DE1B47-E776-4A1A-862A-BA25D6ACB5A8}">
      <dgm:prSet phldrT="[Text]" custT="1"/>
      <dgm:spPr>
        <a:solidFill>
          <a:schemeClr val="accent1">
            <a:lumMod val="20000"/>
            <a:lumOff val="80000"/>
          </a:schemeClr>
        </a:solidFill>
      </dgm:spPr>
      <dgm:t>
        <a:bodyPr anchor="t"/>
        <a:lstStyle/>
        <a:p>
          <a:pPr>
            <a:lnSpc>
              <a:spcPct val="100000"/>
            </a:lnSpc>
          </a:pPr>
          <a:r>
            <a:rPr lang="en-GB" sz="2000" b="1" noProof="0" dirty="0">
              <a:solidFill>
                <a:srgbClr val="002060"/>
              </a:solidFill>
              <a:latin typeface="Arial Narrow" panose="020B0606020202030204" pitchFamily="34" charset="0"/>
            </a:rPr>
            <a:t>Code </a:t>
          </a:r>
        </a:p>
        <a:p>
          <a:pPr>
            <a:lnSpc>
              <a:spcPct val="100000"/>
            </a:lnSpc>
          </a:pPr>
          <a:r>
            <a:rPr lang="en-GB" sz="2000" b="1" noProof="0" dirty="0">
              <a:solidFill>
                <a:srgbClr val="002060"/>
              </a:solidFill>
              <a:latin typeface="Arial Narrow" panose="020B0606020202030204" pitchFamily="34" charset="0"/>
            </a:rPr>
            <a:t>Against </a:t>
          </a:r>
        </a:p>
        <a:p>
          <a:pPr>
            <a:lnSpc>
              <a:spcPct val="100000"/>
            </a:lnSpc>
          </a:pPr>
          <a:r>
            <a:rPr lang="en-GB" sz="2000" b="1" noProof="0" dirty="0">
              <a:solidFill>
                <a:srgbClr val="002060"/>
              </a:solidFill>
              <a:latin typeface="Arial Narrow" panose="020B0606020202030204" pitchFamily="34" charset="0"/>
            </a:rPr>
            <a:t>Cancer</a:t>
          </a:r>
        </a:p>
      </dgm:t>
    </dgm:pt>
    <dgm:pt modelId="{CEE86263-2542-4E20-AAE4-952683A6C5B8}" type="parTrans" cxnId="{DD6CDE38-3CFF-41FA-96A7-0660D072A4FE}">
      <dgm:prSet/>
      <dgm:spPr/>
      <dgm:t>
        <a:bodyPr/>
        <a:lstStyle/>
        <a:p>
          <a:endParaRPr lang="es-ES" sz="2800" noProof="0" dirty="0">
            <a:solidFill>
              <a:srgbClr val="002060"/>
            </a:solidFill>
            <a:latin typeface="Arial Narrow" panose="020B0606020202030204" pitchFamily="34" charset="0"/>
          </a:endParaRPr>
        </a:p>
      </dgm:t>
    </dgm:pt>
    <dgm:pt modelId="{730DBB24-3ECB-4048-B729-6C947D9330A1}" type="sibTrans" cxnId="{DD6CDE38-3CFF-41FA-96A7-0660D072A4FE}">
      <dgm:prSet/>
      <dgm:spPr/>
      <dgm:t>
        <a:bodyPr/>
        <a:lstStyle/>
        <a:p>
          <a:endParaRPr lang="es-ES" sz="2800" noProof="0" dirty="0">
            <a:solidFill>
              <a:srgbClr val="002060"/>
            </a:solidFill>
            <a:latin typeface="Arial Narrow" panose="020B0606020202030204" pitchFamily="34" charset="0"/>
          </a:endParaRPr>
        </a:p>
      </dgm:t>
    </dgm:pt>
    <dgm:pt modelId="{61758E1C-E695-4513-8A2C-6FCA4FC5BD7F}">
      <dgm:prSet phldrT="[Text]" custT="1"/>
      <dgm:spPr/>
      <dgm:t>
        <a:bodyPr/>
        <a:lstStyle/>
        <a:p>
          <a:pPr algn="l"/>
          <a:r>
            <a:rPr lang="en-GB" sz="1400" noProof="0" dirty="0">
              <a:solidFill>
                <a:srgbClr val="002060"/>
              </a:solidFill>
              <a:latin typeface="Arial Narrow" panose="020B0606020202030204" pitchFamily="34" charset="0"/>
            </a:rPr>
            <a:t>- Evidence evaluation by regional experts</a:t>
          </a:r>
        </a:p>
        <a:p>
          <a:pPr algn="l"/>
          <a:r>
            <a:rPr lang="en-GB" sz="1400" noProof="0" dirty="0">
              <a:solidFill>
                <a:srgbClr val="002060"/>
              </a:solidFill>
              <a:latin typeface="Arial Narrow" panose="020B0606020202030204" pitchFamily="34" charset="0"/>
            </a:rPr>
            <a:t>- Literature reviews </a:t>
          </a:r>
        </a:p>
        <a:p>
          <a:pPr algn="l"/>
          <a:r>
            <a:rPr lang="en-GB" sz="1400" noProof="0" dirty="0">
              <a:solidFill>
                <a:srgbClr val="002060"/>
              </a:solidFill>
              <a:latin typeface="Arial Narrow" panose="020B0606020202030204" pitchFamily="34" charset="0"/>
            </a:rPr>
            <a:t>- Consensus </a:t>
          </a:r>
        </a:p>
      </dgm:t>
    </dgm:pt>
    <dgm:pt modelId="{4F480D01-9271-469E-BDB3-7AF7A326F18D}" type="sibTrans" cxnId="{BA60CB04-E47C-4ED4-904C-A0BA347A4B6D}">
      <dgm:prSet/>
      <dgm:spPr/>
      <dgm:t>
        <a:bodyPr/>
        <a:lstStyle/>
        <a:p>
          <a:endParaRPr lang="es-ES" sz="2800" noProof="0" dirty="0">
            <a:solidFill>
              <a:srgbClr val="002060"/>
            </a:solidFill>
            <a:latin typeface="Arial Narrow" panose="020B0606020202030204" pitchFamily="34" charset="0"/>
          </a:endParaRPr>
        </a:p>
      </dgm:t>
    </dgm:pt>
    <dgm:pt modelId="{E33F86F1-322A-4270-9CED-2FDA11E8DB8B}" type="parTrans" cxnId="{BA60CB04-E47C-4ED4-904C-A0BA347A4B6D}">
      <dgm:prSet/>
      <dgm:spPr/>
      <dgm:t>
        <a:bodyPr/>
        <a:lstStyle/>
        <a:p>
          <a:endParaRPr lang="es-ES" sz="2800" noProof="0" dirty="0">
            <a:solidFill>
              <a:srgbClr val="002060"/>
            </a:solidFill>
            <a:latin typeface="Arial Narrow" panose="020B0606020202030204" pitchFamily="34" charset="0"/>
          </a:endParaRPr>
        </a:p>
      </dgm:t>
    </dgm:pt>
    <dgm:pt modelId="{AEB75082-8CCA-4111-8E3B-E5E789E7E8B8}" type="pres">
      <dgm:prSet presAssocID="{CA44968A-3884-484A-A53C-08F7F71D0A04}" presName="Name0" presStyleCnt="0">
        <dgm:presLayoutVars>
          <dgm:dir/>
          <dgm:animLvl val="lvl"/>
          <dgm:resizeHandles val="exact"/>
        </dgm:presLayoutVars>
      </dgm:prSet>
      <dgm:spPr/>
    </dgm:pt>
    <dgm:pt modelId="{05BFC2C5-5E78-411F-8862-B3FC0817A0AA}" type="pres">
      <dgm:prSet presAssocID="{61758E1C-E695-4513-8A2C-6FCA4FC5BD7F}" presName="Name8" presStyleCnt="0"/>
      <dgm:spPr/>
    </dgm:pt>
    <dgm:pt modelId="{C46E069C-8AFC-4495-87E3-330380CC027F}" type="pres">
      <dgm:prSet presAssocID="{61758E1C-E695-4513-8A2C-6FCA4FC5BD7F}" presName="level" presStyleLbl="node1" presStyleIdx="0" presStyleCnt="3" custScaleY="94267" custLinFactNeighborX="314" custLinFactNeighborY="-5006">
        <dgm:presLayoutVars>
          <dgm:chMax val="1"/>
          <dgm:bulletEnabled val="1"/>
        </dgm:presLayoutVars>
      </dgm:prSet>
      <dgm:spPr/>
    </dgm:pt>
    <dgm:pt modelId="{9DC1D983-EEC4-4975-B94A-2C3FE167359D}" type="pres">
      <dgm:prSet presAssocID="{61758E1C-E695-4513-8A2C-6FCA4FC5BD7F}" presName="levelTx" presStyleLbl="revTx" presStyleIdx="0" presStyleCnt="0">
        <dgm:presLayoutVars>
          <dgm:chMax val="1"/>
          <dgm:bulletEnabled val="1"/>
        </dgm:presLayoutVars>
      </dgm:prSet>
      <dgm:spPr/>
    </dgm:pt>
    <dgm:pt modelId="{C74161B2-527C-4009-9EA2-A97956D98333}" type="pres">
      <dgm:prSet presAssocID="{77B684D7-79CA-4EE7-9C46-55094AE499C4}" presName="Name8" presStyleCnt="0"/>
      <dgm:spPr/>
    </dgm:pt>
    <dgm:pt modelId="{72D825C5-1AA8-41D4-A31D-0ED14F461EBE}" type="pres">
      <dgm:prSet presAssocID="{77B684D7-79CA-4EE7-9C46-55094AE499C4}" presName="level" presStyleLbl="node1" presStyleIdx="1" presStyleCnt="3" custScaleY="114297">
        <dgm:presLayoutVars>
          <dgm:chMax val="1"/>
          <dgm:bulletEnabled val="1"/>
        </dgm:presLayoutVars>
      </dgm:prSet>
      <dgm:spPr/>
    </dgm:pt>
    <dgm:pt modelId="{0B9A43DE-3443-4FD2-9CD9-59D890BAE3F2}" type="pres">
      <dgm:prSet presAssocID="{77B684D7-79CA-4EE7-9C46-55094AE499C4}" presName="levelTx" presStyleLbl="revTx" presStyleIdx="0" presStyleCnt="0">
        <dgm:presLayoutVars>
          <dgm:chMax val="1"/>
          <dgm:bulletEnabled val="1"/>
        </dgm:presLayoutVars>
      </dgm:prSet>
      <dgm:spPr/>
    </dgm:pt>
    <dgm:pt modelId="{262EBBEE-7463-4CE8-BF93-95442B379203}" type="pres">
      <dgm:prSet presAssocID="{E7DE1B47-E776-4A1A-862A-BA25D6ACB5A8}" presName="Name8" presStyleCnt="0"/>
      <dgm:spPr/>
    </dgm:pt>
    <dgm:pt modelId="{D62BF954-63C8-4BB1-B2F3-C213D013DD69}" type="pres">
      <dgm:prSet presAssocID="{E7DE1B47-E776-4A1A-862A-BA25D6ACB5A8}" presName="level" presStyleLbl="node1" presStyleIdx="2" presStyleCnt="3" custScaleX="100028" custScaleY="228139" custLinFactNeighborX="230" custLinFactNeighborY="-1">
        <dgm:presLayoutVars>
          <dgm:chMax val="1"/>
          <dgm:bulletEnabled val="1"/>
        </dgm:presLayoutVars>
      </dgm:prSet>
      <dgm:spPr/>
    </dgm:pt>
    <dgm:pt modelId="{16BE7F46-AA1B-4AC0-8F04-CDEDD86BD608}" type="pres">
      <dgm:prSet presAssocID="{E7DE1B47-E776-4A1A-862A-BA25D6ACB5A8}" presName="levelTx" presStyleLbl="revTx" presStyleIdx="0" presStyleCnt="0">
        <dgm:presLayoutVars>
          <dgm:chMax val="1"/>
          <dgm:bulletEnabled val="1"/>
        </dgm:presLayoutVars>
      </dgm:prSet>
      <dgm:spPr/>
    </dgm:pt>
  </dgm:ptLst>
  <dgm:cxnLst>
    <dgm:cxn modelId="{BA60CB04-E47C-4ED4-904C-A0BA347A4B6D}" srcId="{CA44968A-3884-484A-A53C-08F7F71D0A04}" destId="{61758E1C-E695-4513-8A2C-6FCA4FC5BD7F}" srcOrd="0" destOrd="0" parTransId="{E33F86F1-322A-4270-9CED-2FDA11E8DB8B}" sibTransId="{4F480D01-9271-469E-BDB3-7AF7A326F18D}"/>
    <dgm:cxn modelId="{D8CE010C-F4FA-4CD5-AB75-F1AF2F6371C6}" type="presOf" srcId="{61758E1C-E695-4513-8A2C-6FCA4FC5BD7F}" destId="{9DC1D983-EEC4-4975-B94A-2C3FE167359D}" srcOrd="1" destOrd="0" presId="urn:microsoft.com/office/officeart/2005/8/layout/pyramid3"/>
    <dgm:cxn modelId="{CF563827-F8BF-4763-8331-1A389F1DD1F5}" type="presOf" srcId="{61758E1C-E695-4513-8A2C-6FCA4FC5BD7F}" destId="{C46E069C-8AFC-4495-87E3-330380CC027F}" srcOrd="0" destOrd="0" presId="urn:microsoft.com/office/officeart/2005/8/layout/pyramid3"/>
    <dgm:cxn modelId="{DD6CDE38-3CFF-41FA-96A7-0660D072A4FE}" srcId="{CA44968A-3884-484A-A53C-08F7F71D0A04}" destId="{E7DE1B47-E776-4A1A-862A-BA25D6ACB5A8}" srcOrd="2" destOrd="0" parTransId="{CEE86263-2542-4E20-AAE4-952683A6C5B8}" sibTransId="{730DBB24-3ECB-4048-B729-6C947D9330A1}"/>
    <dgm:cxn modelId="{4B655A5C-5E76-4B8C-B98F-5895F55B52C2}" type="presOf" srcId="{77B684D7-79CA-4EE7-9C46-55094AE499C4}" destId="{72D825C5-1AA8-41D4-A31D-0ED14F461EBE}" srcOrd="0" destOrd="0" presId="urn:microsoft.com/office/officeart/2005/8/layout/pyramid3"/>
    <dgm:cxn modelId="{F9381741-08F3-40E1-A58F-BD7ADB236EA2}" type="presOf" srcId="{77B684D7-79CA-4EE7-9C46-55094AE499C4}" destId="{0B9A43DE-3443-4FD2-9CD9-59D890BAE3F2}" srcOrd="1" destOrd="0" presId="urn:microsoft.com/office/officeart/2005/8/layout/pyramid3"/>
    <dgm:cxn modelId="{1F831D4B-EA36-4B87-8CD9-28B79DE37F96}" type="presOf" srcId="{CA44968A-3884-484A-A53C-08F7F71D0A04}" destId="{AEB75082-8CCA-4111-8E3B-E5E789E7E8B8}" srcOrd="0" destOrd="0" presId="urn:microsoft.com/office/officeart/2005/8/layout/pyramid3"/>
    <dgm:cxn modelId="{3AC15FAB-E3B2-4D96-BBF4-470EE773016F}" type="presOf" srcId="{E7DE1B47-E776-4A1A-862A-BA25D6ACB5A8}" destId="{16BE7F46-AA1B-4AC0-8F04-CDEDD86BD608}" srcOrd="1" destOrd="0" presId="urn:microsoft.com/office/officeart/2005/8/layout/pyramid3"/>
    <dgm:cxn modelId="{A4B5C6C2-1D2E-4E86-A09B-893B493DE3D5}" srcId="{CA44968A-3884-484A-A53C-08F7F71D0A04}" destId="{77B684D7-79CA-4EE7-9C46-55094AE499C4}" srcOrd="1" destOrd="0" parTransId="{E32513B0-406C-4372-9545-6B219EBB30A2}" sibTransId="{2572F66F-A107-4868-9F17-213D680CB289}"/>
    <dgm:cxn modelId="{F14464FA-238C-487D-9D1C-1A17B645F91D}" type="presOf" srcId="{E7DE1B47-E776-4A1A-862A-BA25D6ACB5A8}" destId="{D62BF954-63C8-4BB1-B2F3-C213D013DD69}" srcOrd="0" destOrd="0" presId="urn:microsoft.com/office/officeart/2005/8/layout/pyramid3"/>
    <dgm:cxn modelId="{661371FF-123D-4AF0-B02C-E765F700F356}" type="presParOf" srcId="{AEB75082-8CCA-4111-8E3B-E5E789E7E8B8}" destId="{05BFC2C5-5E78-411F-8862-B3FC0817A0AA}" srcOrd="0" destOrd="0" presId="urn:microsoft.com/office/officeart/2005/8/layout/pyramid3"/>
    <dgm:cxn modelId="{0A6EA3EC-F411-4839-B64D-26381D8B8FA2}" type="presParOf" srcId="{05BFC2C5-5E78-411F-8862-B3FC0817A0AA}" destId="{C46E069C-8AFC-4495-87E3-330380CC027F}" srcOrd="0" destOrd="0" presId="urn:microsoft.com/office/officeart/2005/8/layout/pyramid3"/>
    <dgm:cxn modelId="{623A28A5-012B-476D-AF0D-795FE23F264C}" type="presParOf" srcId="{05BFC2C5-5E78-411F-8862-B3FC0817A0AA}" destId="{9DC1D983-EEC4-4975-B94A-2C3FE167359D}" srcOrd="1" destOrd="0" presId="urn:microsoft.com/office/officeart/2005/8/layout/pyramid3"/>
    <dgm:cxn modelId="{EE53E0F0-6701-495B-947B-F538A373B7D7}" type="presParOf" srcId="{AEB75082-8CCA-4111-8E3B-E5E789E7E8B8}" destId="{C74161B2-527C-4009-9EA2-A97956D98333}" srcOrd="1" destOrd="0" presId="urn:microsoft.com/office/officeart/2005/8/layout/pyramid3"/>
    <dgm:cxn modelId="{9FF14266-ACEE-47F8-AC53-F4E8B9898523}" type="presParOf" srcId="{C74161B2-527C-4009-9EA2-A97956D98333}" destId="{72D825C5-1AA8-41D4-A31D-0ED14F461EBE}" srcOrd="0" destOrd="0" presId="urn:microsoft.com/office/officeart/2005/8/layout/pyramid3"/>
    <dgm:cxn modelId="{165832C5-AC5B-4410-AC8B-0891273C4F57}" type="presParOf" srcId="{C74161B2-527C-4009-9EA2-A97956D98333}" destId="{0B9A43DE-3443-4FD2-9CD9-59D890BAE3F2}" srcOrd="1" destOrd="0" presId="urn:microsoft.com/office/officeart/2005/8/layout/pyramid3"/>
    <dgm:cxn modelId="{3E73CFF5-8A3D-4FA6-A016-15620A22717E}" type="presParOf" srcId="{AEB75082-8CCA-4111-8E3B-E5E789E7E8B8}" destId="{262EBBEE-7463-4CE8-BF93-95442B379203}" srcOrd="2" destOrd="0" presId="urn:microsoft.com/office/officeart/2005/8/layout/pyramid3"/>
    <dgm:cxn modelId="{21B0759D-12BD-47B8-9282-706324CE3E97}" type="presParOf" srcId="{262EBBEE-7463-4CE8-BF93-95442B379203}" destId="{D62BF954-63C8-4BB1-B2F3-C213D013DD69}" srcOrd="0" destOrd="0" presId="urn:microsoft.com/office/officeart/2005/8/layout/pyramid3"/>
    <dgm:cxn modelId="{208959F6-20CF-420C-A06A-903DF1D607E2}" type="presParOf" srcId="{262EBBEE-7463-4CE8-BF93-95442B379203}" destId="{16BE7F46-AA1B-4AC0-8F04-CDEDD86BD608}" srcOrd="1" destOrd="0" presId="urn:microsoft.com/office/officeart/2005/8/layout/pyramid3"/>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E069C-8AFC-4495-87E3-330380CC027F}">
      <dsp:nvSpPr>
        <dsp:cNvPr id="0" name=""/>
        <dsp:cNvSpPr/>
      </dsp:nvSpPr>
      <dsp:spPr>
        <a:xfrm rot="10800000">
          <a:off x="0" y="0"/>
          <a:ext cx="4469307" cy="807586"/>
        </a:xfrm>
        <a:prstGeom prst="trapezoid">
          <a:avLst>
            <a:gd name="adj" fmla="val 5973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GB" sz="1400" kern="1200" noProof="0" dirty="0">
              <a:solidFill>
                <a:srgbClr val="002060"/>
              </a:solidFill>
              <a:latin typeface="Arial Narrow" panose="020B0606020202030204" pitchFamily="34" charset="0"/>
            </a:rPr>
            <a:t>- Evidence evaluation by regional experts</a:t>
          </a:r>
        </a:p>
        <a:p>
          <a:pPr marL="0" lvl="0" indent="0" algn="l" defTabSz="622300">
            <a:lnSpc>
              <a:spcPct val="90000"/>
            </a:lnSpc>
            <a:spcBef>
              <a:spcPct val="0"/>
            </a:spcBef>
            <a:spcAft>
              <a:spcPct val="35000"/>
            </a:spcAft>
            <a:buNone/>
          </a:pPr>
          <a:r>
            <a:rPr lang="en-GB" sz="1400" kern="1200" noProof="0" dirty="0">
              <a:solidFill>
                <a:srgbClr val="002060"/>
              </a:solidFill>
              <a:latin typeface="Arial Narrow" panose="020B0606020202030204" pitchFamily="34" charset="0"/>
            </a:rPr>
            <a:t>- Literature reviews </a:t>
          </a:r>
        </a:p>
        <a:p>
          <a:pPr marL="0" lvl="0" indent="0" algn="l" defTabSz="622300">
            <a:lnSpc>
              <a:spcPct val="90000"/>
            </a:lnSpc>
            <a:spcBef>
              <a:spcPct val="0"/>
            </a:spcBef>
            <a:spcAft>
              <a:spcPct val="35000"/>
            </a:spcAft>
            <a:buNone/>
          </a:pPr>
          <a:r>
            <a:rPr lang="en-GB" sz="1400" kern="1200" noProof="0" dirty="0">
              <a:solidFill>
                <a:srgbClr val="002060"/>
              </a:solidFill>
              <a:latin typeface="Arial Narrow" panose="020B0606020202030204" pitchFamily="34" charset="0"/>
            </a:rPr>
            <a:t>- Consensus </a:t>
          </a:r>
        </a:p>
      </dsp:txBody>
      <dsp:txXfrm rot="-10800000">
        <a:off x="782128" y="0"/>
        <a:ext cx="2905049" cy="807586"/>
      </dsp:txXfrm>
    </dsp:sp>
    <dsp:sp modelId="{72D825C5-1AA8-41D4-A31D-0ED14F461EBE}">
      <dsp:nvSpPr>
        <dsp:cNvPr id="0" name=""/>
        <dsp:cNvSpPr/>
      </dsp:nvSpPr>
      <dsp:spPr>
        <a:xfrm rot="10800000">
          <a:off x="482373" y="807586"/>
          <a:ext cx="3504559" cy="979184"/>
        </a:xfrm>
        <a:prstGeom prst="trapezoid">
          <a:avLst>
            <a:gd name="adj" fmla="val 5973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en-GB" sz="1400" kern="1200" noProof="0" dirty="0">
              <a:solidFill>
                <a:srgbClr val="002060"/>
              </a:solidFill>
              <a:latin typeface="Arial Narrow" panose="020B0606020202030204" pitchFamily="34" charset="0"/>
            </a:rPr>
            <a:t>- Evaluation of the messages by communication experts</a:t>
          </a:r>
        </a:p>
        <a:p>
          <a:pPr marL="0" lvl="0" indent="0" algn="l" defTabSz="622300">
            <a:lnSpc>
              <a:spcPct val="90000"/>
            </a:lnSpc>
            <a:spcBef>
              <a:spcPct val="0"/>
            </a:spcBef>
            <a:spcAft>
              <a:spcPct val="35000"/>
            </a:spcAft>
            <a:buNone/>
          </a:pPr>
          <a:r>
            <a:rPr lang="en-GB" sz="1400" kern="1200" noProof="0" dirty="0">
              <a:solidFill>
                <a:srgbClr val="002060"/>
              </a:solidFill>
              <a:latin typeface="Arial Narrow" panose="020B0606020202030204" pitchFamily="34" charset="0"/>
            </a:rPr>
            <a:t>- Testing of the messages (pilot study in several countries)</a:t>
          </a:r>
        </a:p>
      </dsp:txBody>
      <dsp:txXfrm rot="-10800000">
        <a:off x="1095671" y="807586"/>
        <a:ext cx="2277963" cy="979184"/>
      </dsp:txXfrm>
    </dsp:sp>
    <dsp:sp modelId="{D62BF954-63C8-4BB1-B2F3-C213D013DD69}">
      <dsp:nvSpPr>
        <dsp:cNvPr id="0" name=""/>
        <dsp:cNvSpPr/>
      </dsp:nvSpPr>
      <dsp:spPr>
        <a:xfrm rot="10800000">
          <a:off x="1072286" y="1786762"/>
          <a:ext cx="2335474" cy="1954470"/>
        </a:xfrm>
        <a:prstGeom prst="trapezoid">
          <a:avLst>
            <a:gd name="adj" fmla="val 5973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100000"/>
            </a:lnSpc>
            <a:spcBef>
              <a:spcPct val="0"/>
            </a:spcBef>
            <a:spcAft>
              <a:spcPct val="35000"/>
            </a:spcAft>
            <a:buNone/>
          </a:pPr>
          <a:r>
            <a:rPr lang="en-GB" sz="2000" b="1" kern="1200" noProof="0" dirty="0">
              <a:solidFill>
                <a:srgbClr val="002060"/>
              </a:solidFill>
              <a:latin typeface="Arial Narrow" panose="020B0606020202030204" pitchFamily="34" charset="0"/>
            </a:rPr>
            <a:t>Code </a:t>
          </a:r>
        </a:p>
        <a:p>
          <a:pPr marL="0" lvl="0" indent="0" algn="ctr" defTabSz="889000">
            <a:lnSpc>
              <a:spcPct val="100000"/>
            </a:lnSpc>
            <a:spcBef>
              <a:spcPct val="0"/>
            </a:spcBef>
            <a:spcAft>
              <a:spcPct val="35000"/>
            </a:spcAft>
            <a:buNone/>
          </a:pPr>
          <a:r>
            <a:rPr lang="en-GB" sz="2000" b="1" kern="1200" noProof="0" dirty="0">
              <a:solidFill>
                <a:srgbClr val="002060"/>
              </a:solidFill>
              <a:latin typeface="Arial Narrow" panose="020B0606020202030204" pitchFamily="34" charset="0"/>
            </a:rPr>
            <a:t>Against </a:t>
          </a:r>
        </a:p>
        <a:p>
          <a:pPr marL="0" lvl="0" indent="0" algn="ctr" defTabSz="889000">
            <a:lnSpc>
              <a:spcPct val="100000"/>
            </a:lnSpc>
            <a:spcBef>
              <a:spcPct val="0"/>
            </a:spcBef>
            <a:spcAft>
              <a:spcPct val="35000"/>
            </a:spcAft>
            <a:buNone/>
          </a:pPr>
          <a:r>
            <a:rPr lang="en-GB" sz="2000" b="1" kern="1200" noProof="0" dirty="0">
              <a:solidFill>
                <a:srgbClr val="002060"/>
              </a:solidFill>
              <a:latin typeface="Arial Narrow" panose="020B0606020202030204" pitchFamily="34" charset="0"/>
            </a:rPr>
            <a:t>Cancer</a:t>
          </a:r>
        </a:p>
      </dsp:txBody>
      <dsp:txXfrm rot="-10800000">
        <a:off x="1072286" y="1786762"/>
        <a:ext cx="2335474" cy="195447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800"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261A2-AA1C-4540-9C31-ACF18D8D8F8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695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dirty="0">
                <a:solidFill>
                  <a:srgbClr val="FF0000"/>
                </a:solidFill>
                <a:effectLst/>
                <a:latin typeface="+mn-lt"/>
                <a:ea typeface="Times New Roman" panose="02020603050405020304" pitchFamily="18" charset="0"/>
                <a:cs typeface="Arial" panose="020B0604020202020204" pitchFamily="34" charset="0"/>
              </a:rPr>
              <a:t>In early 2022, IARC launched t</a:t>
            </a:r>
            <a:r>
              <a:rPr lang="en-GB" sz="800" dirty="0">
                <a:effectLst/>
                <a:latin typeface="+mn-lt"/>
                <a:ea typeface="Calibri" panose="020F0502020204030204" pitchFamily="34" charset="0"/>
                <a:cs typeface="Arial" panose="020B0604020202020204" pitchFamily="34" charset="0"/>
              </a:rPr>
              <a:t>he World Code Against Cancer Framework, a multi-stakeholder initiative to develop and disseminate Regional Codes Against Cancer to promote cancer prevention globally.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latin typeface="+mn-lt"/>
              </a:rPr>
              <a:t>Its aim is transforming the knowledge from cancer research into actionable information and evidence base for cancer prevention</a:t>
            </a:r>
            <a:endParaRPr lang="en-GB" sz="800" kern="1200" dirty="0">
              <a:solidFill>
                <a:srgbClr val="FFFFFF"/>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effectLst/>
                <a:latin typeface="+mn-lt"/>
                <a:ea typeface="Calibri" panose="020F0502020204030204" pitchFamily="34" charset="0"/>
                <a:cs typeface="Arial" panose="020B0604020202020204" pitchFamily="34" charset="0"/>
              </a:rPr>
              <a:t>The Framework provides an umbrella strategy, based on a common and rigorous methodology, to develop region-specific cancer prevention recommendations while maintaining the coherence of the different Regional Codes.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effectLst/>
                <a:latin typeface="+mn-lt"/>
                <a:ea typeface="Calibri" panose="020F0502020204030204" pitchFamily="34" charset="0"/>
                <a:cs typeface="Arial" panose="020B0604020202020204" pitchFamily="34" charset="0"/>
              </a:rPr>
              <a:t>Each Regional Code will be developed independently and will be based on reviewing and summarizing the latest scientific evidence on risk factors and cost-effective interventions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latin typeface="+mn-lt"/>
                <a:cs typeface="Arial" panose="020B0604020202020204" pitchFamily="34" charset="0"/>
              </a:rPr>
              <a:t>The framework has taken the model of the 4</a:t>
            </a:r>
            <a:r>
              <a:rPr lang="en-GB" sz="800" baseline="30000" dirty="0">
                <a:latin typeface="+mn-lt"/>
                <a:cs typeface="Arial" panose="020B0604020202020204" pitchFamily="34" charset="0"/>
              </a:rPr>
              <a:t>th</a:t>
            </a:r>
            <a:r>
              <a:rPr lang="en-GB" sz="800" dirty="0">
                <a:latin typeface="+mn-lt"/>
                <a:cs typeface="Arial" panose="020B0604020202020204" pitchFamily="34" charset="0"/>
              </a:rPr>
              <a:t> edition of the European Code against Cancer and it </a:t>
            </a:r>
            <a:r>
              <a:rPr lang="en-GB" sz="800" dirty="0">
                <a:effectLst/>
                <a:latin typeface="+mn-lt"/>
                <a:ea typeface="Calibri" panose="020F0502020204030204" pitchFamily="34" charset="0"/>
                <a:cs typeface="Arial" panose="020B0604020202020204" pitchFamily="34" charset="0"/>
              </a:rPr>
              <a:t>is currently being applied to the Latin America and the Caribbean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latin typeface="+mn-lt"/>
                <a:cs typeface="Arial" panose="020B0604020202020204" pitchFamily="34" charset="0"/>
              </a:rPr>
              <a:t>In addition, we are now in conversations with Asian countries and the Gulf Region to further expand the Code to those regions of the world.</a:t>
            </a:r>
          </a:p>
          <a:p>
            <a:endParaRPr lang="es-ES" sz="800" dirty="0">
              <a:latin typeface="+mn-lt"/>
            </a:endParaRPr>
          </a:p>
          <a:p>
            <a:endParaRPr lang="en-GB" dirty="0"/>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2074680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Arial" panose="020B0604020202020204" pitchFamily="34" charset="0"/>
                <a:ea typeface="Calibri" panose="020F0502020204030204" pitchFamily="34" charset="0"/>
                <a:cs typeface="Arial" panose="020B0604020202020204" pitchFamily="34" charset="0"/>
              </a:rPr>
              <a:t>Each Regional Code will consist in a set of cancer prevention recommendations, suited to the epidemiological, socio-economic, cultural and health systems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effectLst/>
                <a:latin typeface="Arial" panose="020B0604020202020204" pitchFamily="34" charset="0"/>
                <a:ea typeface="Calibri" panose="020F0502020204030204" pitchFamily="34" charset="0"/>
                <a:cs typeface="Arial" panose="020B0604020202020204" pitchFamily="34" charset="0"/>
              </a:rPr>
              <a:t>It will be adapted to different audiences, focusing on the individual, but also specifically targeting frontline health professionals and policy-makers, since the Codes will include recommendations on polices and capacity building for primary care professionals.</a:t>
            </a:r>
          </a:p>
          <a:p>
            <a:endParaRPr lang="es-ES" dirty="0"/>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b="0" i="0" kern="1200" dirty="0">
                <a:solidFill>
                  <a:schemeClr val="tx1"/>
                </a:solidFill>
                <a:effectLst/>
                <a:latin typeface="PP Object Sans" panose="00000500000000000000" pitchFamily="2" charset="0"/>
                <a:ea typeface="+mn-ea"/>
                <a:cs typeface="Arial" panose="020B0604020202020204" pitchFamily="34" charset="0"/>
              </a:rPr>
              <a:t>A</a:t>
            </a:r>
            <a:r>
              <a:rPr lang="en-GB" sz="1200" b="0" kern="1200" dirty="0">
                <a:solidFill>
                  <a:schemeClr val="tx1"/>
                </a:solidFill>
                <a:effectLst/>
                <a:latin typeface="Arial" panose="020B0604020202020204" pitchFamily="34" charset="0"/>
                <a:ea typeface="+mn-ea"/>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large number</a:t>
            </a:r>
            <a:r>
              <a:rPr lang="en-GB" sz="1200" b="0" kern="1200" dirty="0">
                <a:solidFill>
                  <a:schemeClr val="tx1"/>
                </a:solidFill>
                <a:effectLst/>
                <a:latin typeface="Arial" panose="020B0604020202020204" pitchFamily="34" charset="0"/>
                <a:ea typeface="+mn-ea"/>
                <a:cs typeface="Arial" panose="020B0604020202020204" pitchFamily="34" charset="0"/>
              </a:rPr>
              <a:t> of independent experts from the region are carefully selected, with expertise in </a:t>
            </a:r>
            <a:r>
              <a:rPr lang="en-GB" sz="1200" dirty="0">
                <a:effectLst/>
                <a:latin typeface="Arial" panose="020B0604020202020204" pitchFamily="34" charset="0"/>
                <a:ea typeface="Calibri" panose="020F0502020204030204" pitchFamily="34" charset="0"/>
                <a:cs typeface="Arial" panose="020B0604020202020204" pitchFamily="34" charset="0"/>
              </a:rPr>
              <a:t>epidemiology, public health, policies and communication, who</a:t>
            </a:r>
            <a:r>
              <a:rPr lang="en-GB" sz="1800" dirty="0">
                <a:solidFill>
                  <a:srgbClr val="000000"/>
                </a:solidFill>
                <a:effectLst/>
                <a:latin typeface="Arial" panose="020B0604020202020204" pitchFamily="34" charset="0"/>
                <a:ea typeface="Times New Roman" panose="02020603050405020304" pitchFamily="18" charset="0"/>
              </a:rPr>
              <a:t> will propose the recommendations following a rigorous methodological process; and a regional Scientific Committee, who oversees the process, will revise and eventually approve the recommendations</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800" dirty="0">
                <a:solidFill>
                  <a:srgbClr val="000000"/>
                </a:solidFill>
                <a:effectLst/>
                <a:latin typeface="Arial" panose="020B0604020202020204" pitchFamily="34" charset="0"/>
                <a:ea typeface="Times New Roman" panose="02020603050405020304" pitchFamily="18" charset="0"/>
              </a:rPr>
              <a:t>Advocates and disseminators from the region will be instrumental in the implementation of the corresponding Regional Code in their respective countries.</a:t>
            </a:r>
            <a:endParaRPr lang="en-GB" sz="1800"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Each WG will propose recommendations following a rigorous methodological process, </a:t>
            </a:r>
            <a:r>
              <a:rPr lang="en-GB" sz="1200" dirty="0">
                <a:effectLst/>
                <a:latin typeface="Arial" panose="020B0604020202020204" pitchFamily="34" charset="0"/>
                <a:ea typeface="Calibri" panose="020F0502020204030204" pitchFamily="34" charset="0"/>
                <a:cs typeface="Arial" panose="020B0604020202020204" pitchFamily="34" charset="0"/>
              </a:rPr>
              <a:t>supported by experts in systematic literature reviews </a:t>
            </a:r>
            <a:r>
              <a:rPr lang="en-GB" sz="1200" b="0" kern="1200" dirty="0">
                <a:solidFill>
                  <a:schemeClr val="tx1"/>
                </a:solidFill>
                <a:effectLst/>
                <a:latin typeface="Arial" panose="020B0604020202020204" pitchFamily="34" charset="0"/>
                <a:ea typeface="+mn-ea"/>
                <a:cs typeface="Arial" panose="020B0604020202020204" pitchFamily="34" charset="0"/>
              </a:rPr>
              <a:t>for updating the evidence.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200" b="0" kern="1200" dirty="0">
                <a:solidFill>
                  <a:schemeClr val="tx1"/>
                </a:solidFill>
                <a:effectLst/>
                <a:latin typeface="Arial" panose="020B0604020202020204" pitchFamily="34" charset="0"/>
                <a:ea typeface="+mn-ea"/>
                <a:cs typeface="Arial" panose="020B0604020202020204" pitchFamily="34" charset="0"/>
              </a:rPr>
              <a:t>And by a communication working group with expertise in psychology, </a:t>
            </a:r>
            <a:r>
              <a:rPr lang="en-GB" sz="1200" b="0" dirty="0">
                <a:effectLst/>
                <a:latin typeface="Arial" panose="020B0604020202020204" pitchFamily="34" charset="0"/>
                <a:ea typeface="Calibri" panose="020F0502020204030204" pitchFamily="34" charset="0"/>
              </a:rPr>
              <a:t>health promotion and behavioural change, that </a:t>
            </a:r>
            <a:r>
              <a:rPr lang="en-GB" sz="1200" b="0" kern="1200" dirty="0">
                <a:solidFill>
                  <a:schemeClr val="tx1"/>
                </a:solidFill>
                <a:effectLst/>
                <a:latin typeface="Arial" panose="020B0604020202020204" pitchFamily="34" charset="0"/>
                <a:ea typeface="+mn-ea"/>
                <a:cs typeface="Arial" panose="020B0604020202020204" pitchFamily="34" charset="0"/>
              </a:rPr>
              <a:t>advises on the communication aspects of each recommendation and their coherence as a set. </a:t>
            </a:r>
          </a:p>
          <a:p>
            <a:pPr marL="342900" lvl="0" indent="-342900">
              <a:lnSpc>
                <a:spcPct val="107000"/>
              </a:lnSpc>
              <a:spcAft>
                <a:spcPts val="800"/>
              </a:spcAft>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A regional Scientific Committee assess and approves the recommendations, and an advocacy group will </a:t>
            </a:r>
            <a:r>
              <a:rPr lang="en-GB" sz="1200" kern="1200" dirty="0">
                <a:solidFill>
                  <a:schemeClr val="tx1"/>
                </a:solidFill>
                <a:effectLst/>
                <a:latin typeface="Arial" panose="020B0604020202020204" pitchFamily="34" charset="0"/>
                <a:ea typeface="+mn-ea"/>
                <a:cs typeface="Arial" panose="020B0604020202020204" pitchFamily="34" charset="0"/>
              </a:rPr>
              <a:t>promote and disseminate </a:t>
            </a:r>
            <a:r>
              <a:rPr lang="en-GB" sz="1200" dirty="0">
                <a:effectLst/>
                <a:latin typeface="Arial" panose="020B0604020202020204" pitchFamily="34" charset="0"/>
                <a:ea typeface="Calibri" panose="020F0502020204030204" pitchFamily="34" charset="0"/>
                <a:cs typeface="Arial" panose="020B0604020202020204" pitchFamily="34" charset="0"/>
              </a:rPr>
              <a:t>the Regional Code in the respective countries.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5676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GB" sz="800" dirty="0">
                <a:effectLst/>
                <a:latin typeface="+mn-lt"/>
                <a:ea typeface="Calibri" panose="020F0502020204030204" pitchFamily="34" charset="0"/>
              </a:rPr>
              <a:t>Some risk factors are common worldwide, however, other are specific of certain areas.</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GB" sz="800" dirty="0">
                <a:effectLst/>
                <a:latin typeface="+mn-lt"/>
                <a:ea typeface="Calibri" panose="020F0502020204030204" pitchFamily="34" charset="0"/>
              </a:rPr>
              <a:t>For example, important exposures to certain e</a:t>
            </a:r>
            <a:r>
              <a:rPr lang="en-GB" altLang="es-ES_tradnl" sz="800" b="0" dirty="0">
                <a:solidFill>
                  <a:srgbClr val="2B3256"/>
                </a:solidFill>
                <a:latin typeface="+mn-lt"/>
                <a:cs typeface="Arial" pitchFamily="34" charset="0"/>
              </a:rPr>
              <a:t>nvironmental and occupational risks occur in Latin America, or certain infections, such as from Helicobacter pylori, are quite </a:t>
            </a:r>
            <a:r>
              <a:rPr lang="en-GB" altLang="es-ES_tradnl" sz="800" b="0">
                <a:solidFill>
                  <a:srgbClr val="2B3256"/>
                </a:solidFill>
                <a:latin typeface="+mn-lt"/>
                <a:cs typeface="Arial" pitchFamily="34" charset="0"/>
              </a:rPr>
              <a:t>prevalent </a:t>
            </a:r>
            <a:endParaRPr lang="en-GB" altLang="es-ES_tradnl" sz="800" b="0" dirty="0">
              <a:solidFill>
                <a:srgbClr val="2B3256"/>
              </a:solidFill>
              <a:latin typeface="+mn-lt"/>
              <a:cs typeface="Arial" pitchFamily="34" charset="0"/>
            </a:endParaRP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GB" altLang="es-ES_tradnl" sz="800" b="0" dirty="0">
                <a:solidFill>
                  <a:srgbClr val="2B3256"/>
                </a:solidFill>
                <a:latin typeface="+mn-lt"/>
                <a:cs typeface="Arial" pitchFamily="34" charset="0"/>
              </a:rPr>
              <a:t>But also,</a:t>
            </a:r>
            <a:r>
              <a:rPr lang="en-GB" sz="800" dirty="0">
                <a:effectLst/>
                <a:latin typeface="+mn-lt"/>
                <a:ea typeface="Calibri" panose="020F0502020204030204" pitchFamily="34" charset="0"/>
              </a:rPr>
              <a:t> and more importantly, differences in socio-economic and cultural factors, and unequal access to health programmes, need to be taken into account when recommending preventive effective cancer prevention interventions. </a:t>
            </a:r>
            <a:endParaRPr lang="en-GB" sz="800" dirty="0">
              <a:effectLst/>
              <a:latin typeface="+mn-lt"/>
              <a:ea typeface="Times New Roman" panose="02020603050405020304" pitchFamily="18" charset="0"/>
            </a:endParaRPr>
          </a:p>
          <a:p>
            <a:pPr>
              <a:buFont typeface="Arial" panose="020B0604020202020204" pitchFamily="34" charset="0"/>
              <a:buChar char="•"/>
            </a:pP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101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GB" sz="800" dirty="0">
                <a:effectLst/>
                <a:latin typeface="+mn-lt"/>
                <a:ea typeface="Times New Roman" panose="02020603050405020304" pitchFamily="18" charset="0"/>
              </a:rPr>
              <a:t>More than 60 experts across the region are currently involved in the development, implementation, and dissemination of the first Code for Latin America and the Caribbean, which is expected to be launched in early 2023.</a:t>
            </a:r>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panose="020B0604020202020204" pitchFamily="34" charset="0"/>
              <a:buChar char="•"/>
              <a:tabLst/>
              <a:defRPr/>
            </a:pPr>
            <a:r>
              <a:rPr lang="en-GB" sz="800" dirty="0">
                <a:effectLst/>
                <a:latin typeface="+mn-lt"/>
                <a:ea typeface="Times New Roman" panose="02020603050405020304" pitchFamily="18" charset="0"/>
              </a:rPr>
              <a:t>A pilot in the general population of the region is testing the communication aspects of the draft recommendations </a:t>
            </a:r>
          </a:p>
          <a:p>
            <a:endParaRPr lang="en-GB"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17261A2-AA1C-4540-9C31-ACF18D8D8F89}" type="slidenum">
              <a:rPr kumimoji="0" lang="es-E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s-E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2980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 Codes against Cancer </a:t>
            </a:r>
            <a:r>
              <a:rPr lang="en-GB" sz="1800" b="1" i="1" dirty="0">
                <a:effectLst/>
                <a:latin typeface="Arial" panose="020B0604020202020204" pitchFamily="34" charset="0"/>
                <a:ea typeface="Calibri" panose="020F0502020204030204" pitchFamily="34" charset="0"/>
                <a:cs typeface="Arial" panose="020B0604020202020204" pitchFamily="34" charset="0"/>
              </a:rPr>
              <a:t>translate</a:t>
            </a:r>
            <a:r>
              <a:rPr lang="en-GB" sz="1800" dirty="0">
                <a:effectLst/>
                <a:latin typeface="Arial" panose="020B0604020202020204" pitchFamily="34" charset="0"/>
                <a:ea typeface="Calibri" panose="020F0502020204030204" pitchFamily="34" charset="0"/>
                <a:cs typeface="Arial" panose="020B0604020202020204" pitchFamily="34" charset="0"/>
              </a:rPr>
              <a:t> the latest science on risk factors and preventive interventions into straightforward recommendations for people to follow</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Regional Codes comprise the </a:t>
            </a:r>
            <a:r>
              <a:rPr lang="en-GB" sz="1800" b="1" i="1" dirty="0">
                <a:effectLst/>
                <a:latin typeface="Arial" panose="020B0604020202020204" pitchFamily="34" charset="0"/>
                <a:ea typeface="Calibri" panose="020F0502020204030204" pitchFamily="34" charset="0"/>
                <a:cs typeface="Arial" panose="020B0604020202020204" pitchFamily="34" charset="0"/>
              </a:rPr>
              <a:t>priorities</a:t>
            </a:r>
            <a:r>
              <a:rPr lang="en-GB" sz="1800" dirty="0">
                <a:effectLst/>
                <a:latin typeface="Arial" panose="020B0604020202020204" pitchFamily="34" charset="0"/>
                <a:ea typeface="Calibri" panose="020F0502020204030204" pitchFamily="34" charset="0"/>
                <a:cs typeface="Arial" panose="020B0604020202020204" pitchFamily="34" charset="0"/>
              </a:rPr>
              <a:t> for a region and recommendations that are feasible and implementable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Future Regional Codes should enable </a:t>
            </a:r>
            <a:r>
              <a:rPr lang="en-GB" sz="1800" b="1" i="1" dirty="0">
                <a:effectLst/>
                <a:latin typeface="Arial" panose="020B0604020202020204" pitchFamily="34" charset="0"/>
                <a:ea typeface="Calibri" panose="020F0502020204030204" pitchFamily="34" charset="0"/>
                <a:cs typeface="Arial" panose="020B0604020202020204" pitchFamily="34" charset="0"/>
              </a:rPr>
              <a:t>governments to provide and commit to</a:t>
            </a:r>
            <a:r>
              <a:rPr lang="en-GB" sz="1800" dirty="0">
                <a:effectLst/>
                <a:latin typeface="Arial" panose="020B0604020202020204" pitchFamily="34" charset="0"/>
                <a:ea typeface="Calibri" panose="020F0502020204030204" pitchFamily="34" charset="0"/>
                <a:cs typeface="Arial" panose="020B0604020202020204" pitchFamily="34" charset="0"/>
              </a:rPr>
              <a:t> the recommendations </a:t>
            </a:r>
            <a:r>
              <a:rPr lang="en-GB" sz="1800" b="1" i="1" dirty="0">
                <a:effectLst/>
                <a:latin typeface="Arial" panose="020B0604020202020204" pitchFamily="34" charset="0"/>
                <a:ea typeface="Calibri" panose="020F0502020204030204" pitchFamily="34" charset="0"/>
                <a:cs typeface="Arial" panose="020B0604020202020204" pitchFamily="34" charset="0"/>
              </a:rPr>
              <a:t>while empowering</a:t>
            </a:r>
            <a:r>
              <a:rPr lang="en-GB" sz="1800" dirty="0">
                <a:effectLst/>
                <a:latin typeface="Arial" panose="020B0604020202020204" pitchFamily="34" charset="0"/>
                <a:ea typeface="Calibri" panose="020F0502020204030204" pitchFamily="34" charset="0"/>
                <a:cs typeface="Arial" panose="020B0604020202020204" pitchFamily="34" charset="0"/>
              </a:rPr>
              <a:t> the individual to subscribe to them</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Regional </a:t>
            </a:r>
            <a:r>
              <a:rPr lang="en-GB" sz="1800" b="1" i="1" dirty="0">
                <a:effectLst/>
                <a:latin typeface="Arial" panose="020B0604020202020204" pitchFamily="34" charset="0"/>
                <a:ea typeface="Calibri" panose="020F0502020204030204" pitchFamily="34" charset="0"/>
                <a:cs typeface="Arial" panose="020B0604020202020204" pitchFamily="34" charset="0"/>
              </a:rPr>
              <a:t>multi-stakeholder alliances and networks</a:t>
            </a:r>
            <a:r>
              <a:rPr lang="en-GB" sz="1800" dirty="0">
                <a:effectLst/>
                <a:latin typeface="Arial" panose="020B0604020202020204" pitchFamily="34" charset="0"/>
                <a:ea typeface="Calibri" panose="020F0502020204030204" pitchFamily="34" charset="0"/>
                <a:cs typeface="Arial" panose="020B0604020202020204" pitchFamily="34" charset="0"/>
              </a:rPr>
              <a:t> are key to support Ministries of Health in the implementation</a:t>
            </a:r>
          </a:p>
          <a:p>
            <a:pPr marL="342900" marR="0" lvl="0" indent="-342900" algn="l" defTabSz="914400" rtl="0" eaLnBrk="1" fontAlgn="auto" latinLnBrk="0" hangingPunct="1">
              <a:lnSpc>
                <a:spcPct val="107000"/>
              </a:lnSpc>
              <a:spcBef>
                <a:spcPts val="360"/>
              </a:spcBef>
              <a:spcAft>
                <a:spcPts val="800"/>
              </a:spcAft>
              <a:buClr>
                <a:srgbClr val="000000"/>
              </a:buClr>
              <a:buSzPts val="1400"/>
              <a:buFont typeface="Symbol" panose="05050102010706020507" pitchFamily="18" charset="2"/>
              <a:buChar char=""/>
              <a:tabLst/>
              <a:defRPr/>
            </a:pPr>
            <a:r>
              <a:rPr kumimoji="0" lang="en-GB" sz="2000"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By following the Code’s recommendations, </a:t>
            </a:r>
            <a:r>
              <a:rPr kumimoji="0" lang="en-GB" sz="2000" b="1" i="1" u="none" strike="noStrike" kern="0" cap="none" spc="0" normalizeH="0" baseline="0" noProof="0" dirty="0">
                <a:ln>
                  <a:noFill/>
                </a:ln>
                <a:solidFill>
                  <a:schemeClr val="accent1"/>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lower risk of developing cancer can be guaranteed!  </a:t>
            </a:r>
          </a:p>
          <a:p>
            <a:pPr marL="342900" lvl="0" indent="-342900">
              <a:lnSpc>
                <a:spcPct val="107000"/>
              </a:lnSpc>
              <a:spcAft>
                <a:spcPts val="800"/>
              </a:spcAft>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217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485244"/>
            <a:ext cx="8409765"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614325"/>
            <a:ext cx="8409900" cy="27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1026397914"/>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485244"/>
            <a:ext cx="8409765"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58775" y="4669286"/>
            <a:ext cx="1244319" cy="250336"/>
          </a:xfrm>
          <a:prstGeom prst="rect">
            <a:avLst/>
          </a:prstGeom>
        </p:spPr>
      </p:pic>
      <p:sp>
        <p:nvSpPr>
          <p:cNvPr id="9" name="Google Shape;28;p16">
            <a:extLst>
              <a:ext uri="{FF2B5EF4-FFF2-40B4-BE49-F238E27FC236}">
                <a16:creationId xmlns:a16="http://schemas.microsoft.com/office/drawing/2014/main" id="{08D80CD2-5FBE-4D34-BE12-BE25F6FC4F7A}"/>
              </a:ext>
            </a:extLst>
          </p:cNvPr>
          <p:cNvSpPr txBox="1">
            <a:spLocks noGrp="1"/>
          </p:cNvSpPr>
          <p:nvPr>
            <p:ph type="body" idx="1"/>
          </p:nvPr>
        </p:nvSpPr>
        <p:spPr>
          <a:xfrm>
            <a:off x="367125" y="1613550"/>
            <a:ext cx="4204800" cy="270090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1" name="Google Shape;29;p16">
            <a:extLst>
              <a:ext uri="{FF2B5EF4-FFF2-40B4-BE49-F238E27FC236}">
                <a16:creationId xmlns:a16="http://schemas.microsoft.com/office/drawing/2014/main" id="{575AF58F-37E0-426A-BD93-D5D4196AA9D2}"/>
              </a:ext>
            </a:extLst>
          </p:cNvPr>
          <p:cNvSpPr txBox="1">
            <a:spLocks noGrp="1"/>
          </p:cNvSpPr>
          <p:nvPr>
            <p:ph type="body" idx="13"/>
          </p:nvPr>
        </p:nvSpPr>
        <p:spPr>
          <a:xfrm>
            <a:off x="4572000" y="1613875"/>
            <a:ext cx="4204800" cy="2700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777327972"/>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485244"/>
            <a:ext cx="8409765"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58775" y="4669286"/>
            <a:ext cx="1244319" cy="250336"/>
          </a:xfrm>
          <a:prstGeom prst="rect">
            <a:avLst/>
          </a:prstGeom>
        </p:spPr>
      </p:pic>
      <p:sp>
        <p:nvSpPr>
          <p:cNvPr id="6" name="Google Shape;28;p16">
            <a:extLst>
              <a:ext uri="{FF2B5EF4-FFF2-40B4-BE49-F238E27FC236}">
                <a16:creationId xmlns:a16="http://schemas.microsoft.com/office/drawing/2014/main" id="{9ECB1557-0CB2-4411-B503-73FF330AF97E}"/>
              </a:ext>
            </a:extLst>
          </p:cNvPr>
          <p:cNvSpPr txBox="1">
            <a:spLocks noGrp="1"/>
          </p:cNvSpPr>
          <p:nvPr>
            <p:ph type="body" idx="1"/>
          </p:nvPr>
        </p:nvSpPr>
        <p:spPr>
          <a:xfrm>
            <a:off x="367125" y="1613550"/>
            <a:ext cx="4204800" cy="270090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7" name="Google Shape;29;p16">
            <a:extLst>
              <a:ext uri="{FF2B5EF4-FFF2-40B4-BE49-F238E27FC236}">
                <a16:creationId xmlns:a16="http://schemas.microsoft.com/office/drawing/2014/main" id="{72EF2B3A-A502-4091-84B0-571E883436CD}"/>
              </a:ext>
            </a:extLst>
          </p:cNvPr>
          <p:cNvSpPr txBox="1">
            <a:spLocks noGrp="1"/>
          </p:cNvSpPr>
          <p:nvPr>
            <p:ph type="body" idx="10"/>
          </p:nvPr>
        </p:nvSpPr>
        <p:spPr>
          <a:xfrm>
            <a:off x="4572000" y="1613875"/>
            <a:ext cx="4204800" cy="2700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982252127"/>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sp>
        <p:nvSpPr>
          <p:cNvPr id="6" name="Google Shape;28;p16">
            <a:extLst>
              <a:ext uri="{FF2B5EF4-FFF2-40B4-BE49-F238E27FC236}">
                <a16:creationId xmlns:a16="http://schemas.microsoft.com/office/drawing/2014/main" id="{324A222F-97D0-4948-97C1-422C4B8AF188}"/>
              </a:ext>
            </a:extLst>
          </p:cNvPr>
          <p:cNvSpPr txBox="1">
            <a:spLocks noGrp="1"/>
          </p:cNvSpPr>
          <p:nvPr>
            <p:ph type="body" idx="1"/>
          </p:nvPr>
        </p:nvSpPr>
        <p:spPr>
          <a:xfrm>
            <a:off x="367125" y="1613550"/>
            <a:ext cx="4204800" cy="329785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7" name="Google Shape;29;p16">
            <a:extLst>
              <a:ext uri="{FF2B5EF4-FFF2-40B4-BE49-F238E27FC236}">
                <a16:creationId xmlns:a16="http://schemas.microsoft.com/office/drawing/2014/main" id="{6FFCD557-A795-41B5-B356-13ABD004CA34}"/>
              </a:ext>
            </a:extLst>
          </p:cNvPr>
          <p:cNvSpPr txBox="1">
            <a:spLocks noGrp="1"/>
          </p:cNvSpPr>
          <p:nvPr>
            <p:ph type="body" idx="10"/>
          </p:nvPr>
        </p:nvSpPr>
        <p:spPr>
          <a:xfrm>
            <a:off x="4572000" y="1613875"/>
            <a:ext cx="4204800" cy="32978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841066758"/>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9463" y="4232800"/>
            <a:ext cx="9129221" cy="910700"/>
          </a:xfrm>
          <a:prstGeom prst="rect">
            <a:avLst/>
          </a:prstGeom>
        </p:spPr>
      </p:pic>
      <p:sp>
        <p:nvSpPr>
          <p:cNvPr id="7" name="Google Shape;28;p16">
            <a:extLst>
              <a:ext uri="{FF2B5EF4-FFF2-40B4-BE49-F238E27FC236}">
                <a16:creationId xmlns:a16="http://schemas.microsoft.com/office/drawing/2014/main" id="{3C9139F9-5598-4BC0-8DA1-65158609891F}"/>
              </a:ext>
            </a:extLst>
          </p:cNvPr>
          <p:cNvSpPr txBox="1">
            <a:spLocks noGrp="1"/>
          </p:cNvSpPr>
          <p:nvPr>
            <p:ph type="body" idx="1"/>
          </p:nvPr>
        </p:nvSpPr>
        <p:spPr>
          <a:xfrm>
            <a:off x="367125" y="1355326"/>
            <a:ext cx="4204800" cy="2959124"/>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9" name="Google Shape;29;p16">
            <a:extLst>
              <a:ext uri="{FF2B5EF4-FFF2-40B4-BE49-F238E27FC236}">
                <a16:creationId xmlns:a16="http://schemas.microsoft.com/office/drawing/2014/main" id="{008C43EA-92B2-48F0-8DEB-3FF0F2EBBCF9}"/>
              </a:ext>
            </a:extLst>
          </p:cNvPr>
          <p:cNvSpPr txBox="1">
            <a:spLocks noGrp="1"/>
          </p:cNvSpPr>
          <p:nvPr>
            <p:ph type="body" idx="10"/>
          </p:nvPr>
        </p:nvSpPr>
        <p:spPr>
          <a:xfrm>
            <a:off x="4572000" y="1355651"/>
            <a:ext cx="4204800" cy="295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964346492"/>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8196611" y="1363702"/>
            <a:ext cx="936104" cy="3744094"/>
          </a:xfrm>
          <a:prstGeom prst="rect">
            <a:avLst/>
          </a:prstGeom>
        </p:spPr>
      </p:pic>
      <p:sp>
        <p:nvSpPr>
          <p:cNvPr id="9" name="Google Shape;28;p16">
            <a:extLst>
              <a:ext uri="{FF2B5EF4-FFF2-40B4-BE49-F238E27FC236}">
                <a16:creationId xmlns:a16="http://schemas.microsoft.com/office/drawing/2014/main" id="{4291FF25-6DFC-4456-95A4-F322B65ED144}"/>
              </a:ext>
            </a:extLst>
          </p:cNvPr>
          <p:cNvSpPr txBox="1">
            <a:spLocks noGrp="1"/>
          </p:cNvSpPr>
          <p:nvPr>
            <p:ph type="body" idx="1"/>
          </p:nvPr>
        </p:nvSpPr>
        <p:spPr>
          <a:xfrm>
            <a:off x="367125" y="1613549"/>
            <a:ext cx="3705145" cy="3298175"/>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29;p16">
            <a:extLst>
              <a:ext uri="{FF2B5EF4-FFF2-40B4-BE49-F238E27FC236}">
                <a16:creationId xmlns:a16="http://schemas.microsoft.com/office/drawing/2014/main" id="{19989411-4A24-47A5-8F23-057EB8C1D16E}"/>
              </a:ext>
            </a:extLst>
          </p:cNvPr>
          <p:cNvSpPr txBox="1">
            <a:spLocks noGrp="1"/>
          </p:cNvSpPr>
          <p:nvPr>
            <p:ph type="body" idx="10"/>
          </p:nvPr>
        </p:nvSpPr>
        <p:spPr>
          <a:xfrm>
            <a:off x="4146698" y="1613874"/>
            <a:ext cx="3705145" cy="32981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485383922"/>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sp>
        <p:nvSpPr>
          <p:cNvPr id="9" name="Google Shape;34;p17">
            <a:extLst>
              <a:ext uri="{FF2B5EF4-FFF2-40B4-BE49-F238E27FC236}">
                <a16:creationId xmlns:a16="http://schemas.microsoft.com/office/drawing/2014/main" id="{9C56725E-BB83-4772-B501-1C31AA787191}"/>
              </a:ext>
            </a:extLst>
          </p:cNvPr>
          <p:cNvSpPr txBox="1">
            <a:spLocks noGrp="1"/>
          </p:cNvSpPr>
          <p:nvPr>
            <p:ph type="body" idx="1"/>
          </p:nvPr>
        </p:nvSpPr>
        <p:spPr>
          <a:xfrm>
            <a:off x="375025" y="2818825"/>
            <a:ext cx="8417154" cy="149550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0" name="Google Shape;35;p17">
            <a:extLst>
              <a:ext uri="{FF2B5EF4-FFF2-40B4-BE49-F238E27FC236}">
                <a16:creationId xmlns:a16="http://schemas.microsoft.com/office/drawing/2014/main" id="{E0D1D0DD-1C6B-4BD2-BFF8-A3E5AB66BF80}"/>
              </a:ext>
            </a:extLst>
          </p:cNvPr>
          <p:cNvSpPr txBox="1">
            <a:spLocks noGrp="1"/>
          </p:cNvSpPr>
          <p:nvPr>
            <p:ph type="body" idx="10"/>
          </p:nvPr>
        </p:nvSpPr>
        <p:spPr>
          <a:xfrm>
            <a:off x="367936" y="1614325"/>
            <a:ext cx="8417154" cy="120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38316283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9463" y="4232800"/>
            <a:ext cx="9129221" cy="910700"/>
          </a:xfrm>
          <a:prstGeom prst="rect">
            <a:avLst/>
          </a:prstGeom>
        </p:spPr>
      </p:pic>
      <p:sp>
        <p:nvSpPr>
          <p:cNvPr id="10" name="Google Shape;34;p17">
            <a:extLst>
              <a:ext uri="{FF2B5EF4-FFF2-40B4-BE49-F238E27FC236}">
                <a16:creationId xmlns:a16="http://schemas.microsoft.com/office/drawing/2014/main" id="{446CD402-2E06-435A-818F-4614A55EA1C7}"/>
              </a:ext>
            </a:extLst>
          </p:cNvPr>
          <p:cNvSpPr txBox="1">
            <a:spLocks noGrp="1"/>
          </p:cNvSpPr>
          <p:nvPr>
            <p:ph type="body" idx="1"/>
          </p:nvPr>
        </p:nvSpPr>
        <p:spPr>
          <a:xfrm>
            <a:off x="375025" y="2574277"/>
            <a:ext cx="8417154" cy="149550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1" name="Google Shape;35;p17">
            <a:extLst>
              <a:ext uri="{FF2B5EF4-FFF2-40B4-BE49-F238E27FC236}">
                <a16:creationId xmlns:a16="http://schemas.microsoft.com/office/drawing/2014/main" id="{BD58501F-1215-43F8-A740-0D011F024C67}"/>
              </a:ext>
            </a:extLst>
          </p:cNvPr>
          <p:cNvSpPr txBox="1">
            <a:spLocks noGrp="1"/>
          </p:cNvSpPr>
          <p:nvPr>
            <p:ph type="body" idx="10"/>
          </p:nvPr>
        </p:nvSpPr>
        <p:spPr>
          <a:xfrm>
            <a:off x="367936" y="1369777"/>
            <a:ext cx="8417154" cy="120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411811241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8196611" y="1363702"/>
            <a:ext cx="936104" cy="3744094"/>
          </a:xfrm>
          <a:prstGeom prst="rect">
            <a:avLst/>
          </a:prstGeom>
        </p:spPr>
      </p:pic>
      <p:sp>
        <p:nvSpPr>
          <p:cNvPr id="11" name="Google Shape;34;p17">
            <a:extLst>
              <a:ext uri="{FF2B5EF4-FFF2-40B4-BE49-F238E27FC236}">
                <a16:creationId xmlns:a16="http://schemas.microsoft.com/office/drawing/2014/main" id="{E4E19464-9985-4B5B-8E6A-7F799A1C70A1}"/>
              </a:ext>
            </a:extLst>
          </p:cNvPr>
          <p:cNvSpPr txBox="1">
            <a:spLocks noGrp="1"/>
          </p:cNvSpPr>
          <p:nvPr>
            <p:ph type="body" idx="1"/>
          </p:nvPr>
        </p:nvSpPr>
        <p:spPr>
          <a:xfrm>
            <a:off x="375025" y="3015527"/>
            <a:ext cx="7783818" cy="1632627"/>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
        <p:nvSpPr>
          <p:cNvPr id="12" name="Google Shape;35;p17">
            <a:extLst>
              <a:ext uri="{FF2B5EF4-FFF2-40B4-BE49-F238E27FC236}">
                <a16:creationId xmlns:a16="http://schemas.microsoft.com/office/drawing/2014/main" id="{CE8D1589-2AA4-40D8-A389-CC910971270E}"/>
              </a:ext>
            </a:extLst>
          </p:cNvPr>
          <p:cNvSpPr txBox="1">
            <a:spLocks noGrp="1"/>
          </p:cNvSpPr>
          <p:nvPr>
            <p:ph type="body" idx="10"/>
          </p:nvPr>
        </p:nvSpPr>
        <p:spPr>
          <a:xfrm>
            <a:off x="367936" y="1614325"/>
            <a:ext cx="7783818" cy="13149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838291923"/>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8" name="Google Shape;18;p14"/>
          <p:cNvSpPr txBox="1">
            <a:spLocks noGrp="1"/>
          </p:cNvSpPr>
          <p:nvPr>
            <p:ph type="ctrTitle"/>
          </p:nvPr>
        </p:nvSpPr>
        <p:spPr>
          <a:xfrm>
            <a:off x="359999" y="485244"/>
            <a:ext cx="8409765"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1" name="TextBox 10">
            <a:extLst>
              <a:ext uri="{FF2B5EF4-FFF2-40B4-BE49-F238E27FC236}">
                <a16:creationId xmlns:a16="http://schemas.microsoft.com/office/drawing/2014/main" id="{2F6A879C-2195-439C-936C-BE9BECFFBEA3}"/>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5D30084F-A6DF-4489-A171-DA149156EED5}"/>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a:extLst>
              <a:ext uri="{FF2B5EF4-FFF2-40B4-BE49-F238E27FC236}">
                <a16:creationId xmlns:a16="http://schemas.microsoft.com/office/drawing/2014/main" id="{83D9D9AE-754B-46B4-AB8B-39C8514230D2}"/>
              </a:ext>
            </a:extLst>
          </p:cNvPr>
          <p:cNvPicPr>
            <a:picLocks noChangeAspect="1"/>
          </p:cNvPicPr>
          <p:nvPr userDrawn="1"/>
        </p:nvPicPr>
        <p:blipFill>
          <a:blip r:embed="rId2"/>
          <a:stretch>
            <a:fillRect/>
          </a:stretch>
        </p:blipFill>
        <p:spPr>
          <a:xfrm>
            <a:off x="358775" y="4669286"/>
            <a:ext cx="1244319" cy="250336"/>
          </a:xfrm>
          <a:prstGeom prst="rect">
            <a:avLst/>
          </a:prstGeom>
        </p:spPr>
      </p:pic>
      <p:sp>
        <p:nvSpPr>
          <p:cNvPr id="10" name="Google Shape;34;p17">
            <a:extLst>
              <a:ext uri="{FF2B5EF4-FFF2-40B4-BE49-F238E27FC236}">
                <a16:creationId xmlns:a16="http://schemas.microsoft.com/office/drawing/2014/main" id="{694C0940-84E9-4213-AD4D-B5EE1AD93BCF}"/>
              </a:ext>
            </a:extLst>
          </p:cNvPr>
          <p:cNvSpPr txBox="1">
            <a:spLocks noGrp="1"/>
          </p:cNvSpPr>
          <p:nvPr>
            <p:ph type="body" idx="1"/>
          </p:nvPr>
        </p:nvSpPr>
        <p:spPr>
          <a:xfrm>
            <a:off x="375025" y="2818825"/>
            <a:ext cx="8401828" cy="149550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4" name="Google Shape;35;p17">
            <a:extLst>
              <a:ext uri="{FF2B5EF4-FFF2-40B4-BE49-F238E27FC236}">
                <a16:creationId xmlns:a16="http://schemas.microsoft.com/office/drawing/2014/main" id="{2CFFABB6-362B-4694-B1A2-1D177D3B6076}"/>
              </a:ext>
            </a:extLst>
          </p:cNvPr>
          <p:cNvSpPr txBox="1">
            <a:spLocks noGrp="1"/>
          </p:cNvSpPr>
          <p:nvPr>
            <p:ph type="body" idx="13"/>
          </p:nvPr>
        </p:nvSpPr>
        <p:spPr>
          <a:xfrm>
            <a:off x="367936" y="1614325"/>
            <a:ext cx="8401828" cy="120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358361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le, Content and Text" preserve="1" userDrawn="1">
  <p:cSld name="6_Title, Content and Text">
    <p:spTree>
      <p:nvGrpSpPr>
        <p:cNvPr id="1" name="Shape 33"/>
        <p:cNvGrpSpPr/>
        <p:nvPr/>
      </p:nvGrpSpPr>
      <p:grpSpPr>
        <a:xfrm>
          <a:off x="0" y="0"/>
          <a:ext cx="0" cy="0"/>
          <a:chOff x="0" y="0"/>
          <a:chExt cx="0" cy="0"/>
        </a:xfrm>
      </p:grpSpPr>
      <p:sp>
        <p:nvSpPr>
          <p:cNvPr id="34" name="Google Shape;34;p17"/>
          <p:cNvSpPr txBox="1">
            <a:spLocks noGrp="1"/>
          </p:cNvSpPr>
          <p:nvPr>
            <p:ph type="body" idx="1"/>
          </p:nvPr>
        </p:nvSpPr>
        <p:spPr>
          <a:xfrm>
            <a:off x="375025" y="2818825"/>
            <a:ext cx="8431200" cy="1495500"/>
          </a:xfrm>
          <a:prstGeom prst="rect">
            <a:avLst/>
          </a:prstGeom>
          <a:solidFill>
            <a:srgbClr val="D8D8D8"/>
          </a:solid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35" name="Google Shape;35;p17"/>
          <p:cNvSpPr txBox="1">
            <a:spLocks noGrp="1"/>
          </p:cNvSpPr>
          <p:nvPr>
            <p:ph type="body" idx="2"/>
          </p:nvPr>
        </p:nvSpPr>
        <p:spPr>
          <a:xfrm>
            <a:off x="367936" y="1614325"/>
            <a:ext cx="8431200" cy="120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36" name="Google Shape;36;p17"/>
          <p:cNvSpPr txBox="1">
            <a:spLocks noGrp="1"/>
          </p:cNvSpPr>
          <p:nvPr>
            <p:ph type="ctrTitle"/>
          </p:nvPr>
        </p:nvSpPr>
        <p:spPr>
          <a:xfrm>
            <a:off x="359999" y="485244"/>
            <a:ext cx="840990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5416B"/>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37" name="Google Shape;37;p17"/>
          <p:cNvSpPr txBox="1">
            <a:spLocks noGrp="1"/>
          </p:cNvSpPr>
          <p:nvPr>
            <p:ph type="subTitle" idx="3"/>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0" name="TextBox 9">
            <a:extLst>
              <a:ext uri="{FF2B5EF4-FFF2-40B4-BE49-F238E27FC236}">
                <a16:creationId xmlns:a16="http://schemas.microsoft.com/office/drawing/2014/main" id="{7869DB0C-1426-4533-87BC-B34E74ED5BED}"/>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ED5A9E17-A4CA-480B-A826-163C3FCA1B2C}"/>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4" name="Picture 13">
            <a:extLst>
              <a:ext uri="{FF2B5EF4-FFF2-40B4-BE49-F238E27FC236}">
                <a16:creationId xmlns:a16="http://schemas.microsoft.com/office/drawing/2014/main" id="{007A9730-E97C-4298-BC75-9D4EDD2DB506}"/>
              </a:ext>
            </a:extLst>
          </p:cNvPr>
          <p:cNvPicPr>
            <a:picLocks noChangeAspect="1"/>
          </p:cNvPicPr>
          <p:nvPr userDrawn="1"/>
        </p:nvPicPr>
        <p:blipFill>
          <a:blip r:embed="rId2"/>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892632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307805"/>
            <a:ext cx="8409900" cy="36039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spTree>
    <p:extLst>
      <p:ext uri="{BB962C8B-B14F-4D97-AF65-F5344CB8AC3E}">
        <p14:creationId xmlns:p14="http://schemas.microsoft.com/office/powerpoint/2010/main" val="1216567794"/>
      </p:ext>
    </p:extLst>
  </p:cSld>
  <p:clrMapOvr>
    <a:masterClrMapping/>
  </p:clrMapOvr>
  <p:extLst>
    <p:ext uri="{DCECCB84-F9BA-43D5-87BE-67443E8EF086}">
      <p15:sldGuideLst xmlns:p15="http://schemas.microsoft.com/office/powerpoint/2012/main">
        <p15:guide id="2" orient="horz" pos="169" userDrawn="1">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
        <p:nvSpPr>
          <p:cNvPr id="5" name="TextBox 4">
            <a:extLst>
              <a:ext uri="{FF2B5EF4-FFF2-40B4-BE49-F238E27FC236}">
                <a16:creationId xmlns:a16="http://schemas.microsoft.com/office/drawing/2014/main" id="{6DD915BC-A826-4B8D-BA61-3CF93EB18B7F}"/>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6" name="Google Shape;17;p14">
            <a:extLst>
              <a:ext uri="{FF2B5EF4-FFF2-40B4-BE49-F238E27FC236}">
                <a16:creationId xmlns:a16="http://schemas.microsoft.com/office/drawing/2014/main" id="{CA33D925-1B71-4CEF-86B3-4EAABC5F0099}"/>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178475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pic>
        <p:nvPicPr>
          <p:cNvPr id="10" name="Picture 9">
            <a:extLst>
              <a:ext uri="{FF2B5EF4-FFF2-40B4-BE49-F238E27FC236}">
                <a16:creationId xmlns:a16="http://schemas.microsoft.com/office/drawing/2014/main" id="{4886A28A-1E29-4258-9FEB-29F0B81D5D42}"/>
              </a:ext>
            </a:extLst>
          </p:cNvPr>
          <p:cNvPicPr>
            <a:picLocks noChangeAspect="1"/>
          </p:cNvPicPr>
          <p:nvPr userDrawn="1"/>
        </p:nvPicPr>
        <p:blipFill>
          <a:blip r:embed="rId2"/>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348633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805117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Free Content" preserve="1" userDrawn="1">
  <p:cSld name="8_Free Content">
    <p:spTree>
      <p:nvGrpSpPr>
        <p:cNvPr id="1" name="Shape 44"/>
        <p:cNvGrpSpPr/>
        <p:nvPr/>
      </p:nvGrpSpPr>
      <p:grpSpPr>
        <a:xfrm>
          <a:off x="0" y="0"/>
          <a:ext cx="0" cy="0"/>
          <a:chOff x="0" y="0"/>
          <a:chExt cx="0" cy="0"/>
        </a:xfrm>
      </p:grpSpPr>
      <p:sp>
        <p:nvSpPr>
          <p:cNvPr id="13" name="Google Shape;48;p20">
            <a:extLst>
              <a:ext uri="{FF2B5EF4-FFF2-40B4-BE49-F238E27FC236}">
                <a16:creationId xmlns:a16="http://schemas.microsoft.com/office/drawing/2014/main" id="{498DAD6E-FCAD-2643-993F-D0E0C28D61E7}"/>
              </a:ext>
            </a:extLst>
          </p:cNvPr>
          <p:cNvSpPr txBox="1"/>
          <p:nvPr userDrawn="1"/>
        </p:nvSpPr>
        <p:spPr>
          <a:xfrm>
            <a:off x="371137" y="3711458"/>
            <a:ext cx="3164189"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5416B"/>
                </a:solidFill>
                <a:latin typeface="Arial Narrow"/>
                <a:ea typeface="Arial Narrow"/>
                <a:cs typeface="Arial Narrow"/>
                <a:sym typeface="Arial Narrow"/>
              </a:rPr>
              <a:t>European Society for Medical Oncology (ESMO)</a:t>
            </a:r>
            <a:endParaRPr sz="1200" b="0" i="0" u="none" strike="noStrike" cap="none" dirty="0">
              <a:solidFill>
                <a:srgbClr val="05416B"/>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5416B"/>
                </a:solidFill>
                <a:latin typeface="Arial Narrow"/>
                <a:ea typeface="Arial Narrow"/>
                <a:cs typeface="Arial Narrow"/>
                <a:sym typeface="Arial Narrow"/>
              </a:rPr>
              <a:t>Via Ginevra 4, CH-6900 Lugano</a:t>
            </a:r>
            <a:br>
              <a:rPr lang="en-US" sz="1200" b="0" i="0" u="none" strike="noStrike" cap="none" dirty="0">
                <a:solidFill>
                  <a:srgbClr val="05416B"/>
                </a:solidFill>
                <a:latin typeface="Arial Narrow"/>
                <a:ea typeface="Arial Narrow"/>
                <a:cs typeface="Arial Narrow"/>
                <a:sym typeface="Arial Narrow"/>
              </a:rPr>
            </a:br>
            <a:r>
              <a:rPr lang="en-US" sz="1200" b="0" i="0" u="none" strike="noStrike" cap="none" dirty="0">
                <a:solidFill>
                  <a:srgbClr val="05416B"/>
                </a:solidFill>
                <a:latin typeface="Arial Narrow"/>
                <a:ea typeface="Arial Narrow"/>
                <a:cs typeface="Arial Narrow"/>
                <a:sym typeface="Arial Narrow"/>
              </a:rPr>
              <a:t>T. +41 (0)91 973 19 00</a:t>
            </a:r>
            <a:br>
              <a:rPr lang="en-US" sz="1200" b="0" i="0" u="none" strike="noStrike" cap="none" dirty="0">
                <a:solidFill>
                  <a:srgbClr val="05416B"/>
                </a:solidFill>
                <a:latin typeface="Arial Narrow"/>
                <a:ea typeface="Arial Narrow"/>
                <a:cs typeface="Arial Narrow"/>
                <a:sym typeface="Arial Narrow"/>
              </a:rPr>
            </a:br>
            <a:r>
              <a:rPr lang="en-US" sz="1200" b="0" i="0" u="none" strike="noStrike" cap="none" dirty="0">
                <a:solidFill>
                  <a:srgbClr val="05416B"/>
                </a:solidFill>
                <a:latin typeface="Arial Narrow"/>
                <a:ea typeface="Arial Narrow"/>
                <a:cs typeface="Arial Narrow"/>
                <a:sym typeface="Arial Narrow"/>
              </a:rPr>
              <a:t>esmo@esmo.org</a:t>
            </a:r>
            <a:br>
              <a:rPr lang="en-US" sz="1200" b="0" i="0" u="none" strike="noStrike" cap="none" dirty="0">
                <a:solidFill>
                  <a:srgbClr val="05416B"/>
                </a:solidFill>
                <a:latin typeface="Arial Narrow"/>
                <a:ea typeface="Arial Narrow"/>
                <a:cs typeface="Arial Narrow"/>
                <a:sym typeface="Arial Narrow"/>
              </a:rPr>
            </a:br>
            <a:endParaRPr sz="1200" b="0" i="0" u="none" strike="noStrike" cap="none" dirty="0">
              <a:solidFill>
                <a:srgbClr val="05416B"/>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05416B"/>
                </a:solidFill>
                <a:latin typeface="Arial Narrow"/>
                <a:ea typeface="Arial Narrow"/>
                <a:cs typeface="Arial Narrow"/>
                <a:sym typeface="Arial Narrow"/>
              </a:rPr>
              <a:t>esmo.org</a:t>
            </a:r>
            <a:endParaRPr sz="1200" b="1" i="0" u="none" strike="noStrike" cap="none" dirty="0">
              <a:solidFill>
                <a:srgbClr val="05416B"/>
              </a:solidFill>
              <a:latin typeface="Arial Narrow"/>
              <a:ea typeface="Arial Narrow"/>
              <a:cs typeface="Arial Narrow"/>
              <a:sym typeface="Arial Narrow"/>
            </a:endParaRPr>
          </a:p>
        </p:txBody>
      </p:sp>
      <p:pic>
        <p:nvPicPr>
          <p:cNvPr id="6" name="Picture 5">
            <a:extLst>
              <a:ext uri="{FF2B5EF4-FFF2-40B4-BE49-F238E27FC236}">
                <a16:creationId xmlns:a16="http://schemas.microsoft.com/office/drawing/2014/main" id="{E6E43C16-DF8F-4DD8-A69C-F72ACF133B37}"/>
              </a:ext>
            </a:extLst>
          </p:cNvPr>
          <p:cNvPicPr>
            <a:picLocks noChangeAspect="1"/>
          </p:cNvPicPr>
          <p:nvPr userDrawn="1"/>
        </p:nvPicPr>
        <p:blipFill rotWithShape="1">
          <a:blip r:embed="rId2"/>
          <a:srcRect l="13080" t="3395" r="42820" b="23715"/>
          <a:stretch/>
        </p:blipFill>
        <p:spPr>
          <a:xfrm>
            <a:off x="3450265" y="369482"/>
            <a:ext cx="5693735" cy="4774018"/>
          </a:xfrm>
          <a:prstGeom prst="rect">
            <a:avLst/>
          </a:prstGeom>
        </p:spPr>
      </p:pic>
      <p:sp>
        <p:nvSpPr>
          <p:cNvPr id="16" name="Google Shape;42;p18">
            <a:extLst>
              <a:ext uri="{FF2B5EF4-FFF2-40B4-BE49-F238E27FC236}">
                <a16:creationId xmlns:a16="http://schemas.microsoft.com/office/drawing/2014/main" id="{090400D2-22C2-9A44-81F1-00427A76D767}"/>
              </a:ext>
            </a:extLst>
          </p:cNvPr>
          <p:cNvSpPr txBox="1">
            <a:spLocks noGrp="1"/>
          </p:cNvSpPr>
          <p:nvPr>
            <p:ph type="body" idx="2"/>
          </p:nvPr>
        </p:nvSpPr>
        <p:spPr>
          <a:xfrm>
            <a:off x="371137" y="1630521"/>
            <a:ext cx="4008105" cy="1193838"/>
          </a:xfrm>
          <a:prstGeom prst="rect">
            <a:avLst/>
          </a:prstGeom>
          <a:noFill/>
          <a:ln>
            <a:noFill/>
          </a:ln>
        </p:spPr>
        <p:txBody>
          <a:bodyPr spcFirstLastPara="1" wrap="square" lIns="91425" tIns="45700" rIns="91425" bIns="45700" anchor="t" anchorCtr="0">
            <a:noAutofit/>
          </a:bodyPr>
          <a:lstStyle>
            <a:lvl1pPr marL="127000" marR="0" lvl="0" indent="0" algn="l" rtl="0">
              <a:lnSpc>
                <a:spcPct val="100000"/>
              </a:lnSpc>
              <a:spcBef>
                <a:spcPts val="320"/>
              </a:spcBef>
              <a:spcAft>
                <a:spcPts val="0"/>
              </a:spcAft>
              <a:buClr>
                <a:srgbClr val="05416B"/>
              </a:buClr>
              <a:buSzPts val="1600"/>
              <a:buFont typeface="Noto Sans Symbols"/>
              <a:buNone/>
              <a:defRPr sz="1600" b="0" i="0" u="none" strike="noStrike" cap="none">
                <a:solidFill>
                  <a:srgbClr val="2867AE"/>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pic>
        <p:nvPicPr>
          <p:cNvPr id="7" name="Picture 7">
            <a:extLst>
              <a:ext uri="{FF2B5EF4-FFF2-40B4-BE49-F238E27FC236}">
                <a16:creationId xmlns:a16="http://schemas.microsoft.com/office/drawing/2014/main" id="{C9F8F254-2779-4CF8-94E5-F711C6E6E860}"/>
              </a:ext>
            </a:extLst>
          </p:cNvPr>
          <p:cNvPicPr>
            <a:picLocks noChangeAspect="1"/>
          </p:cNvPicPr>
          <p:nvPr userDrawn="1"/>
        </p:nvPicPr>
        <p:blipFill>
          <a:blip r:embed="rId3"/>
          <a:stretch>
            <a:fillRect/>
          </a:stretch>
        </p:blipFill>
        <p:spPr>
          <a:xfrm>
            <a:off x="463500" y="461639"/>
            <a:ext cx="1968353" cy="396000"/>
          </a:xfrm>
          <a:prstGeom prst="rect">
            <a:avLst/>
          </a:prstGeom>
        </p:spPr>
      </p:pic>
    </p:spTree>
    <p:extLst>
      <p:ext uri="{BB962C8B-B14F-4D97-AF65-F5344CB8AC3E}">
        <p14:creationId xmlns:p14="http://schemas.microsoft.com/office/powerpoint/2010/main" val="887419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6675702" y="2688952"/>
            <a:ext cx="2198359" cy="2111648"/>
          </a:xfrm>
          <a:prstGeom prst="rect">
            <a:avLst/>
          </a:prstGeom>
        </p:spPr>
      </p:pic>
    </p:spTree>
    <p:extLst>
      <p:ext uri="{BB962C8B-B14F-4D97-AF65-F5344CB8AC3E}">
        <p14:creationId xmlns:p14="http://schemas.microsoft.com/office/powerpoint/2010/main" val="942395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9144000" cy="51435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4207725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1790700"/>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4714877" y="663901"/>
            <a:ext cx="4025502" cy="1241822"/>
          </a:xfrm>
          <a:prstGeom prst="rect">
            <a:avLst/>
          </a:prstGeom>
        </p:spPr>
        <p:txBody>
          <a:bodyPr/>
          <a:lstStyle>
            <a:lvl1pPr marL="0" indent="0" algn="l">
              <a:buNone/>
              <a:defRPr sz="1350">
                <a:solidFill>
                  <a:schemeClr val="bg1"/>
                </a:solidFill>
                <a:latin typeface="PP Object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945704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414337" y="1232389"/>
            <a:ext cx="3700272" cy="2858691"/>
          </a:xfrm>
          <a:prstGeom prst="rect">
            <a:avLst/>
          </a:prstGeom>
        </p:spPr>
        <p:txBody>
          <a:bodyPr/>
          <a:lstStyle>
            <a:lvl1pPr marL="0" indent="0">
              <a:buNone/>
              <a:defRPr sz="2100" b="1" i="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5038726" y="1968890"/>
            <a:ext cx="3690938" cy="2162341"/>
          </a:xfrm>
          <a:prstGeom prst="rect">
            <a:avLst/>
          </a:prstGeom>
        </p:spPr>
        <p:txBody>
          <a:bodyPr/>
          <a:lstStyle>
            <a:lvl1pPr marL="0" indent="0">
              <a:buNone/>
              <a:defRPr sz="90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662088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1790700"/>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4714877" y="663901"/>
            <a:ext cx="4025502" cy="1241822"/>
          </a:xfrm>
          <a:prstGeom prst="rect">
            <a:avLst/>
          </a:prstGeom>
        </p:spPr>
        <p:txBody>
          <a:bodyPr/>
          <a:lstStyle>
            <a:lvl1pPr marL="0" indent="0" algn="l">
              <a:buNone/>
              <a:defRPr sz="1350">
                <a:solidFill>
                  <a:schemeClr val="bg1"/>
                </a:solidFill>
                <a:latin typeface="PP Object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414337" y="1232389"/>
            <a:ext cx="3700272" cy="2858691"/>
          </a:xfrm>
          <a:prstGeom prst="rect">
            <a:avLst/>
          </a:prstGeom>
        </p:spPr>
        <p:txBody>
          <a:bodyPr/>
          <a:lstStyle>
            <a:lvl1pPr marL="0" indent="0">
              <a:buNone/>
              <a:defRPr sz="2100" b="1" i="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5038726" y="1968890"/>
            <a:ext cx="3690938" cy="2162341"/>
          </a:xfrm>
          <a:prstGeom prst="rect">
            <a:avLst/>
          </a:prstGeom>
        </p:spPr>
        <p:txBody>
          <a:bodyPr/>
          <a:lstStyle>
            <a:lvl1pPr marL="0" indent="0">
              <a:buNone/>
              <a:defRPr sz="90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594427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307805"/>
            <a:ext cx="8409900" cy="27750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pic>
        <p:nvPicPr>
          <p:cNvPr id="6" name="Immagine 8">
            <a:extLst>
              <a:ext uri="{FF2B5EF4-FFF2-40B4-BE49-F238E27FC236}">
                <a16:creationId xmlns:a16="http://schemas.microsoft.com/office/drawing/2014/main" id="{47AD4415-7BF9-43D8-88CD-C89E679A421C}"/>
              </a:ext>
            </a:extLst>
          </p:cNvPr>
          <p:cNvPicPr>
            <a:picLocks noChangeAspect="1"/>
          </p:cNvPicPr>
          <p:nvPr userDrawn="1"/>
        </p:nvPicPr>
        <p:blipFill rotWithShape="1">
          <a:blip r:embed="rId3">
            <a:alphaModFix amt="60000"/>
          </a:blip>
          <a:srcRect t="80049" r="9078"/>
          <a:stretch/>
        </p:blipFill>
        <p:spPr>
          <a:xfrm flipV="1">
            <a:off x="9463" y="4232800"/>
            <a:ext cx="9129221" cy="910700"/>
          </a:xfrm>
          <a:prstGeom prst="rect">
            <a:avLst/>
          </a:prstGeom>
        </p:spPr>
      </p:pic>
    </p:spTree>
    <p:extLst>
      <p:ext uri="{BB962C8B-B14F-4D97-AF65-F5344CB8AC3E}">
        <p14:creationId xmlns:p14="http://schemas.microsoft.com/office/powerpoint/2010/main" val="2588437918"/>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414528" y="2182726"/>
            <a:ext cx="4157472" cy="1241822"/>
          </a:xfrm>
          <a:prstGeom prst="rect">
            <a:avLst/>
          </a:prstGeom>
        </p:spPr>
        <p:txBody>
          <a:bodyPr/>
          <a:lstStyle>
            <a:lvl1pPr marL="0" indent="0" algn="l">
              <a:buNone/>
              <a:defRPr sz="1800" b="1" i="0">
                <a:solidFill>
                  <a:srgbClr val="D27E64"/>
                </a:solidFill>
                <a:latin typeface="PP Object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err="1"/>
              <a:t>Subtitile</a:t>
            </a:r>
            <a:r>
              <a:rPr lang="es-ES" dirty="0"/>
              <a:t> of </a:t>
            </a:r>
            <a:r>
              <a:rPr lang="es-ES" dirty="0" err="1"/>
              <a:t>presentation</a:t>
            </a:r>
            <a:r>
              <a:rPr lang="es-ES" dirty="0"/>
              <a:t>.</a:t>
            </a:r>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4764881" y="0"/>
            <a:ext cx="4452938" cy="51435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3953754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a:stretch>
            <a:fillRect/>
          </a:stretch>
        </p:blipFill>
        <p:spPr>
          <a:xfrm>
            <a:off x="6768319" y="2777452"/>
            <a:ext cx="2072015" cy="2023148"/>
          </a:xfrm>
          <a:prstGeom prst="rect">
            <a:avLst/>
          </a:prstGeom>
        </p:spPr>
      </p:pic>
    </p:spTree>
    <p:extLst>
      <p:ext uri="{BB962C8B-B14F-4D97-AF65-F5344CB8AC3E}">
        <p14:creationId xmlns:p14="http://schemas.microsoft.com/office/powerpoint/2010/main" val="2895682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a:stretch>
            <a:fillRect/>
          </a:stretch>
        </p:blipFill>
        <p:spPr>
          <a:xfrm flipH="1">
            <a:off x="6800796" y="2871923"/>
            <a:ext cx="1928677" cy="1928677"/>
          </a:xfrm>
          <a:prstGeom prst="rect">
            <a:avLst/>
          </a:prstGeom>
        </p:spPr>
      </p:pic>
    </p:spTree>
    <p:extLst>
      <p:ext uri="{BB962C8B-B14F-4D97-AF65-F5344CB8AC3E}">
        <p14:creationId xmlns:p14="http://schemas.microsoft.com/office/powerpoint/2010/main" val="35835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a:t>
            </a:r>
            <a:r>
              <a:rPr lang="es-ES" dirty="0" err="1"/>
              <a:t>of</a:t>
            </a:r>
            <a:r>
              <a:rPr lang="es-ES" dirty="0"/>
              <a:t>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a:stretch>
            <a:fillRect/>
          </a:stretch>
        </p:blipFill>
        <p:spPr>
          <a:xfrm>
            <a:off x="6782427" y="2871923"/>
            <a:ext cx="1947045" cy="1928677"/>
          </a:xfrm>
          <a:prstGeom prst="rect">
            <a:avLst/>
          </a:prstGeom>
        </p:spPr>
      </p:pic>
    </p:spTree>
    <p:extLst>
      <p:ext uri="{BB962C8B-B14F-4D97-AF65-F5344CB8AC3E}">
        <p14:creationId xmlns:p14="http://schemas.microsoft.com/office/powerpoint/2010/main" val="748896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7" y="663901"/>
            <a:ext cx="4583781"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a:t>
            </a:r>
            <a:r>
              <a:rPr lang="es-ES" dirty="0" err="1"/>
              <a:t>of</a:t>
            </a:r>
            <a:r>
              <a:rPr lang="es-ES" dirty="0"/>
              <a:t>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a:stretch>
            <a:fillRect/>
          </a:stretch>
        </p:blipFill>
        <p:spPr>
          <a:xfrm>
            <a:off x="6783520" y="2871923"/>
            <a:ext cx="2003216" cy="1928677"/>
          </a:xfrm>
          <a:prstGeom prst="rect">
            <a:avLst/>
          </a:prstGeom>
        </p:spPr>
      </p:pic>
    </p:spTree>
    <p:extLst>
      <p:ext uri="{BB962C8B-B14F-4D97-AF65-F5344CB8AC3E}">
        <p14:creationId xmlns:p14="http://schemas.microsoft.com/office/powerpoint/2010/main" val="4020558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a:stretch>
            <a:fillRect/>
          </a:stretch>
        </p:blipFill>
        <p:spPr>
          <a:xfrm>
            <a:off x="6693148" y="2756389"/>
            <a:ext cx="2093588" cy="2044211"/>
          </a:xfrm>
          <a:prstGeom prst="rect">
            <a:avLst/>
          </a:prstGeom>
        </p:spPr>
      </p:pic>
    </p:spTree>
    <p:extLst>
      <p:ext uri="{BB962C8B-B14F-4D97-AF65-F5344CB8AC3E}">
        <p14:creationId xmlns:p14="http://schemas.microsoft.com/office/powerpoint/2010/main" val="4051995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663901"/>
            <a:ext cx="4157472"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a:stretch>
            <a:fillRect/>
          </a:stretch>
        </p:blipFill>
        <p:spPr>
          <a:xfrm>
            <a:off x="414528" y="4024891"/>
            <a:ext cx="1171070" cy="775709"/>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a:stretch>
            <a:fillRect/>
          </a:stretch>
        </p:blipFill>
        <p:spPr>
          <a:xfrm>
            <a:off x="6675702" y="2688952"/>
            <a:ext cx="2198359" cy="2111648"/>
          </a:xfrm>
          <a:prstGeom prst="rect">
            <a:avLst/>
          </a:prstGeom>
        </p:spPr>
      </p:pic>
    </p:spTree>
    <p:extLst>
      <p:ext uri="{BB962C8B-B14F-4D97-AF65-F5344CB8AC3E}">
        <p14:creationId xmlns:p14="http://schemas.microsoft.com/office/powerpoint/2010/main" val="20885432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a:stretch>
            <a:fillRect/>
          </a:stretch>
        </p:blipFill>
        <p:spPr>
          <a:xfrm>
            <a:off x="414528" y="415718"/>
            <a:ext cx="1171070" cy="775709"/>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a:stretch>
            <a:fillRect/>
          </a:stretch>
        </p:blipFill>
        <p:spPr>
          <a:xfrm>
            <a:off x="3148747" y="0"/>
            <a:ext cx="6272213" cy="51435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414528" y="3672729"/>
            <a:ext cx="3726649" cy="1055053"/>
          </a:xfrm>
          <a:prstGeom prst="rect">
            <a:avLst/>
          </a:prstGeom>
        </p:spPr>
        <p:txBody>
          <a:bodyPr anchor="t" anchorCtr="0"/>
          <a:lstStyle>
            <a:lvl1pPr algn="l">
              <a:defRPr sz="4050" b="0" i="0">
                <a:solidFill>
                  <a:schemeClr val="bg1"/>
                </a:solidFill>
                <a:latin typeface="PP Object Sans" pitchFamily="2" charset="77"/>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3602647" y="943010"/>
            <a:ext cx="1859573" cy="1241822"/>
          </a:xfrm>
          <a:prstGeom prst="rect">
            <a:avLst/>
          </a:prstGeom>
        </p:spPr>
        <p:txBody>
          <a:bodyPr/>
          <a:lstStyle>
            <a:lvl1pPr marL="0" indent="0" algn="ctr">
              <a:buNone/>
              <a:defRPr sz="1800" b="1" i="0">
                <a:solidFill>
                  <a:schemeClr val="bg1"/>
                </a:solidFill>
                <a:latin typeface="PP Object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306417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9144000" cy="51435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Tree>
    <p:extLst>
      <p:ext uri="{BB962C8B-B14F-4D97-AF65-F5344CB8AC3E}">
        <p14:creationId xmlns:p14="http://schemas.microsoft.com/office/powerpoint/2010/main" val="2073311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ítulo y text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1790700"/>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4714877" y="663901"/>
            <a:ext cx="4025502" cy="1241822"/>
          </a:xfrm>
          <a:prstGeom prst="rect">
            <a:avLst/>
          </a:prstGeom>
        </p:spPr>
        <p:txBody>
          <a:bodyPr/>
          <a:lstStyle>
            <a:lvl1pPr marL="0" indent="0" algn="l">
              <a:buNone/>
              <a:defRPr sz="1350">
                <a:solidFill>
                  <a:schemeClr val="bg1"/>
                </a:solidFill>
                <a:latin typeface="PP Object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196062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Text" preserve="1" userDrawn="1">
  <p:cSld name="4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1828824" y="700288"/>
            <a:ext cx="6956401"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1828800" y="268288"/>
            <a:ext cx="6956290"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67250" y="1307805"/>
            <a:ext cx="7756024" cy="36007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367250" y="234908"/>
            <a:ext cx="1244319" cy="250336"/>
          </a:xfrm>
          <a:prstGeom prst="rect">
            <a:avLst/>
          </a:prstGeom>
        </p:spPr>
      </p:pic>
      <p:pic>
        <p:nvPicPr>
          <p:cNvPr id="7" name="Image 4" descr="Une image contenant texte&#10;&#10;Description générée automatiquement">
            <a:extLst>
              <a:ext uri="{FF2B5EF4-FFF2-40B4-BE49-F238E27FC236}">
                <a16:creationId xmlns:a16="http://schemas.microsoft.com/office/drawing/2014/main" id="{480DF918-6609-47A5-9168-4BE75DCAF974}"/>
              </a:ext>
            </a:extLst>
          </p:cNvPr>
          <p:cNvPicPr>
            <a:picLocks noChangeAspect="1"/>
          </p:cNvPicPr>
          <p:nvPr userDrawn="1"/>
        </p:nvPicPr>
        <p:blipFill rotWithShape="1">
          <a:blip r:embed="rId3"/>
          <a:srcRect l="-1" r="75326" b="3696"/>
          <a:stretch/>
        </p:blipFill>
        <p:spPr>
          <a:xfrm>
            <a:off x="8196611" y="1363702"/>
            <a:ext cx="936104" cy="3744094"/>
          </a:xfrm>
          <a:prstGeom prst="rect">
            <a:avLst/>
          </a:prstGeom>
        </p:spPr>
      </p:pic>
    </p:spTree>
    <p:extLst>
      <p:ext uri="{BB962C8B-B14F-4D97-AF65-F5344CB8AC3E}">
        <p14:creationId xmlns:p14="http://schemas.microsoft.com/office/powerpoint/2010/main" val="1042896569"/>
      </p:ext>
    </p:extLst>
  </p:cSld>
  <p:clrMapOvr>
    <a:masterClrMapping/>
  </p:clrMapOvr>
  <p:extLst>
    <p:ext uri="{DCECCB84-F9BA-43D5-87BE-67443E8EF086}">
      <p15:sldGuideLst xmlns:p15="http://schemas.microsoft.com/office/powerpoint/2012/main">
        <p15:guide id="2" orient="horz" pos="169">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6412854" y="0"/>
            <a:ext cx="2731146" cy="51435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414528" y="1442020"/>
            <a:ext cx="5493903" cy="2857419"/>
          </a:xfrm>
          <a:prstGeom prst="rect">
            <a:avLst/>
          </a:prstGeom>
        </p:spPr>
        <p:txBody>
          <a:bodyPr/>
          <a:lstStyle>
            <a:lvl1pPr marL="0" indent="0" algn="l">
              <a:buNone/>
              <a:defRPr sz="1350">
                <a:solidFill>
                  <a:schemeClr val="bg1"/>
                </a:solidFill>
                <a:latin typeface="PP Object Sans"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3286113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rgbClr val="2B3256"/>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414528" y="1232389"/>
            <a:ext cx="3700272" cy="2858691"/>
          </a:xfrm>
          <a:prstGeom prst="rect">
            <a:avLst/>
          </a:prstGeom>
        </p:spPr>
        <p:txBody>
          <a:bodyPr/>
          <a:lstStyle>
            <a:lvl1pPr marL="0" indent="0">
              <a:buNone/>
              <a:defRPr sz="1800" b="1" i="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4695093" y="1"/>
            <a:ext cx="4448908" cy="5143499"/>
          </a:xfrm>
          <a:prstGeom prst="rect">
            <a:avLst/>
          </a:prstGeom>
        </p:spPr>
        <p:txBody>
          <a:bodyPr/>
          <a:lstStyle>
            <a:lvl1pPr algn="l">
              <a:buNone/>
              <a:defRPr sz="1500">
                <a:solidFill>
                  <a:srgbClr val="2B3256"/>
                </a:solidFill>
                <a:latin typeface="PP Object Sans" pitchFamily="2" charset="77"/>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tx2"/>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4599513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chemeClr val="bg1"/>
                </a:solidFill>
                <a:latin typeface="PP Object Sans Heavy" pitchFamily="2" charset="77"/>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5180281" y="0"/>
            <a:ext cx="4038600" cy="5143500"/>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409794" y="2571750"/>
            <a:ext cx="3857625" cy="2176097"/>
          </a:xfrm>
          <a:prstGeom prst="rect">
            <a:avLst/>
          </a:prstGeom>
        </p:spPr>
        <p:txBody>
          <a:bodyPr wrap="square"/>
          <a:lstStyle>
            <a:lvl1pPr algn="l">
              <a:buNone/>
              <a:defRPr sz="900">
                <a:solidFill>
                  <a:schemeClr val="bg1"/>
                </a:solidFill>
                <a:latin typeface="PP Object Sans" pitchFamily="2" charset="77"/>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414337" y="1232389"/>
            <a:ext cx="3700272" cy="919968"/>
          </a:xfrm>
          <a:prstGeom prst="rect">
            <a:avLst/>
          </a:prstGeom>
        </p:spPr>
        <p:txBody>
          <a:bodyPr/>
          <a:lstStyle>
            <a:lvl1pPr marL="0" indent="0">
              <a:buNone/>
              <a:defRPr sz="2400" b="1" i="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Tree>
    <p:extLst>
      <p:ext uri="{BB962C8B-B14F-4D97-AF65-F5344CB8AC3E}">
        <p14:creationId xmlns:p14="http://schemas.microsoft.com/office/powerpoint/2010/main" val="1861012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414337" y="1232389"/>
            <a:ext cx="3700272" cy="2858691"/>
          </a:xfrm>
          <a:prstGeom prst="rect">
            <a:avLst/>
          </a:prstGeom>
        </p:spPr>
        <p:txBody>
          <a:bodyPr/>
          <a:lstStyle>
            <a:lvl1pPr marL="0" indent="0">
              <a:buNone/>
              <a:defRPr sz="2100" b="1" i="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rgbClr val="2B3256"/>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rgbClr val="2B3256"/>
                </a:solidFill>
                <a:latin typeface="PP Object Sans" pitchFamily="2" charset="77"/>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rgbClr val="2B3256"/>
                </a:solidFill>
                <a:latin typeface="PP Object Sans" pitchFamily="2" charset="77"/>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5441429" y="1036135"/>
            <a:ext cx="3117044" cy="3117044"/>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6077608" y="1608072"/>
            <a:ext cx="2025869" cy="1973170"/>
          </a:xfrm>
          <a:prstGeom prst="rect">
            <a:avLst/>
          </a:prstGeom>
        </p:spPr>
        <p:txBody>
          <a:bodyPr/>
          <a:lstStyle>
            <a:lvl1pPr marL="0" indent="0">
              <a:lnSpc>
                <a:spcPct val="100000"/>
              </a:lnSpc>
              <a:buNone/>
              <a:defRPr sz="900" b="0" i="0">
                <a:solidFill>
                  <a:schemeClr val="tx2"/>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4194785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6412854" y="0"/>
            <a:ext cx="2731146" cy="51435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414338" y="1319213"/>
            <a:ext cx="5998369" cy="3283744"/>
          </a:xfrm>
          <a:prstGeom prst="rect">
            <a:avLst/>
          </a:prstGeom>
        </p:spPr>
        <p:txBody>
          <a:bodyPr/>
          <a:lstStyle/>
          <a:p>
            <a:r>
              <a:rPr lang="en-US"/>
              <a:t>Click icon to add media</a:t>
            </a:r>
            <a:endParaRPr lang="es-ES"/>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24060806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rgbClr val="2B3256"/>
                </a:solidFill>
                <a:latin typeface="PP Object Sans Heavy" pitchFamily="2" charset="77"/>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414337" y="1232389"/>
            <a:ext cx="3700272" cy="2858691"/>
          </a:xfrm>
          <a:prstGeom prst="rect">
            <a:avLst/>
          </a:prstGeom>
        </p:spPr>
        <p:txBody>
          <a:bodyPr/>
          <a:lstStyle>
            <a:lvl1pPr marL="0" indent="0">
              <a:buNone/>
              <a:defRPr sz="2100" b="1" i="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5038726" y="1968890"/>
            <a:ext cx="3690938" cy="2162341"/>
          </a:xfrm>
          <a:prstGeom prst="rect">
            <a:avLst/>
          </a:prstGeom>
        </p:spPr>
        <p:txBody>
          <a:bodyPr/>
          <a:lstStyle>
            <a:lvl1pPr marL="0" indent="0">
              <a:buNone/>
              <a:defRPr sz="900">
                <a:solidFill>
                  <a:srgbClr val="2B3256"/>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tx2"/>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tx2"/>
                </a:solidFill>
                <a:latin typeface="PP Object Sans" pitchFamily="2" charset="77"/>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tx2"/>
                </a:solidFill>
                <a:latin typeface="PP Object Sans" pitchFamily="2" charset="77"/>
              </a:defRPr>
            </a:lvl1pPr>
          </a:lstStyle>
          <a:p>
            <a:pPr lvl="0"/>
            <a:r>
              <a:rPr lang="es-ES" dirty="0"/>
              <a:t>Nº</a:t>
            </a:r>
          </a:p>
        </p:txBody>
      </p:sp>
    </p:spTree>
    <p:extLst>
      <p:ext uri="{BB962C8B-B14F-4D97-AF65-F5344CB8AC3E}">
        <p14:creationId xmlns:p14="http://schemas.microsoft.com/office/powerpoint/2010/main" val="3959720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777352"/>
            <a:ext cx="3700272" cy="208235"/>
          </a:xfrm>
          <a:prstGeom prst="rect">
            <a:avLst/>
          </a:prstGeom>
        </p:spPr>
        <p:txBody>
          <a:bodyPr anchor="t" anchorCtr="0"/>
          <a:lstStyle>
            <a:lvl1pPr algn="l">
              <a:defRPr sz="900" b="1" i="0">
                <a:solidFill>
                  <a:schemeClr val="bg1"/>
                </a:solidFill>
                <a:latin typeface="PP Object Sans Heavy" pitchFamily="2" charset="77"/>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414336" y="1232389"/>
            <a:ext cx="5272528" cy="2586990"/>
          </a:xfrm>
          <a:prstGeom prst="rect">
            <a:avLst/>
          </a:prstGeom>
        </p:spPr>
        <p:txBody>
          <a:bodyPr/>
          <a:lstStyle>
            <a:lvl1pPr marL="0" indent="0">
              <a:lnSpc>
                <a:spcPct val="100000"/>
              </a:lnSpc>
              <a:buNone/>
              <a:defRPr sz="2100" b="0" i="0">
                <a:solidFill>
                  <a:srgbClr val="D27F65"/>
                </a:solidFill>
                <a:latin typeface="PP Object Sans Light"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7179837" y="1392702"/>
            <a:ext cx="738554" cy="738554"/>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7855087" y="2120705"/>
            <a:ext cx="738554" cy="738554"/>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6569210" y="2719461"/>
            <a:ext cx="1221252" cy="1221252"/>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7991475" y="2322910"/>
            <a:ext cx="466725" cy="320278"/>
          </a:xfrm>
          <a:prstGeom prst="rect">
            <a:avLst/>
          </a:prstGeom>
        </p:spPr>
        <p:txBody>
          <a:bodyPr/>
          <a:lstStyle>
            <a:lvl1pPr>
              <a:buNone/>
              <a:defRPr sz="825">
                <a:solidFill>
                  <a:schemeClr val="tx2"/>
                </a:solidFill>
                <a:latin typeface="PP Object Sans" pitchFamily="2" charset="77"/>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7314819" y="1609678"/>
            <a:ext cx="466725" cy="320278"/>
          </a:xfrm>
          <a:prstGeom prst="rect">
            <a:avLst/>
          </a:prstGeom>
        </p:spPr>
        <p:txBody>
          <a:bodyPr/>
          <a:lstStyle>
            <a:lvl1pPr>
              <a:buNone/>
              <a:defRPr sz="825">
                <a:solidFill>
                  <a:schemeClr val="tx2"/>
                </a:solidFill>
                <a:latin typeface="PP Object Sans" pitchFamily="2" charset="77"/>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6569211" y="2902199"/>
            <a:ext cx="1212333" cy="1118009"/>
          </a:xfrm>
          <a:prstGeom prst="rect">
            <a:avLst/>
          </a:prstGeom>
        </p:spPr>
        <p:txBody>
          <a:bodyPr/>
          <a:lstStyle>
            <a:lvl1pPr marL="0" indent="0">
              <a:lnSpc>
                <a:spcPct val="100000"/>
              </a:lnSpc>
              <a:buNone/>
              <a:defRPr sz="450" b="0" i="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90046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4935332" y="1621087"/>
            <a:ext cx="380504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439531" y="1621087"/>
            <a:ext cx="380504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4965864" y="1852173"/>
            <a:ext cx="3774515" cy="2494316"/>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463154" y="1852173"/>
            <a:ext cx="3781425" cy="2494316"/>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439341" y="1323975"/>
            <a:ext cx="3805238"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4944666" y="1323975"/>
            <a:ext cx="3805238"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1127847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4935332" y="1621087"/>
            <a:ext cx="380504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439531" y="1621087"/>
            <a:ext cx="380504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4965864" y="1852174"/>
            <a:ext cx="3774515"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463154" y="1852174"/>
            <a:ext cx="3781425"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4935332" y="3279981"/>
            <a:ext cx="380504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439531" y="3279981"/>
            <a:ext cx="380504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4965864" y="3511068"/>
            <a:ext cx="3774515"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463154" y="3511068"/>
            <a:ext cx="3781425"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439341" y="1323975"/>
            <a:ext cx="3805238"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4944666" y="1323975"/>
            <a:ext cx="3805238"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439341" y="2990850"/>
            <a:ext cx="3805238"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4944666" y="2990850"/>
            <a:ext cx="3805238"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1962748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3700272"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439532" y="1621087"/>
            <a:ext cx="254607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463153" y="1852174"/>
            <a:ext cx="2530271"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414337" y="4867821"/>
            <a:ext cx="2887663" cy="252413"/>
          </a:xfrm>
          <a:prstGeom prst="rect">
            <a:avLst/>
          </a:prstGeom>
        </p:spPr>
        <p:txBody>
          <a:bodyPr/>
          <a:lstStyle>
            <a:lvl1pPr>
              <a:buNone/>
              <a:defRPr sz="825">
                <a:solidFill>
                  <a:schemeClr val="bg1"/>
                </a:solidFill>
                <a:latin typeface="PP Object Sans" pitchFamily="2" charset="77"/>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3907633" y="4867821"/>
            <a:ext cx="1614488" cy="252413"/>
          </a:xfrm>
          <a:prstGeom prst="rect">
            <a:avLst/>
          </a:prstGeom>
        </p:spPr>
        <p:txBody>
          <a:bodyPr/>
          <a:lstStyle>
            <a:lvl1pPr>
              <a:buNone/>
              <a:defRPr sz="825">
                <a:solidFill>
                  <a:schemeClr val="bg1"/>
                </a:solidFill>
                <a:latin typeface="PP Object Sans" pitchFamily="2" charset="77"/>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8558474" y="4867821"/>
            <a:ext cx="363810" cy="252413"/>
          </a:xfrm>
          <a:prstGeom prst="rect">
            <a:avLst/>
          </a:prstGeom>
        </p:spPr>
        <p:txBody>
          <a:bodyPr/>
          <a:lstStyle>
            <a:lvl1pPr>
              <a:buNone/>
              <a:defRPr sz="825">
                <a:solidFill>
                  <a:schemeClr val="bg1"/>
                </a:solidFill>
                <a:latin typeface="PP Object Sans" pitchFamily="2" charset="77"/>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439532" y="3279981"/>
            <a:ext cx="254607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463153" y="3511068"/>
            <a:ext cx="2530271"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3432957" y="1621087"/>
            <a:ext cx="254607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3456578" y="1852174"/>
            <a:ext cx="2530271"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3386618" y="3279981"/>
            <a:ext cx="254607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3456578" y="3511068"/>
            <a:ext cx="2530271"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6352240" y="1621087"/>
            <a:ext cx="254607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6375862" y="1852174"/>
            <a:ext cx="2530271"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6352240" y="3279981"/>
            <a:ext cx="2546077"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6375862" y="3511068"/>
            <a:ext cx="2530271" cy="955895"/>
          </a:xfrm>
          <a:prstGeom prst="rect">
            <a:avLst/>
          </a:prstGeom>
        </p:spPr>
        <p:txBody>
          <a:bodyPr/>
          <a:lstStyle>
            <a:lvl1pPr marL="0" indent="0">
              <a:buFont typeface="Arial" panose="020B0604020202020204" pitchFamily="34" charset="0"/>
              <a:buChar char="•"/>
              <a:defRPr sz="1050">
                <a:solidFill>
                  <a:schemeClr val="bg1"/>
                </a:solidFill>
                <a:latin typeface="PP Object Sans"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439341" y="1323975"/>
            <a:ext cx="2554083"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3382437" y="1323975"/>
            <a:ext cx="2554083"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439341" y="2990850"/>
            <a:ext cx="2554083"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3382437" y="2990850"/>
            <a:ext cx="2554083"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6344712" y="1323975"/>
            <a:ext cx="2554083"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6344712" y="2990850"/>
            <a:ext cx="2554083" cy="283369"/>
          </a:xfrm>
          <a:prstGeom prst="rect">
            <a:avLst/>
          </a:prstGeom>
        </p:spPr>
        <p:txBody>
          <a:bodyPr/>
          <a:lstStyle>
            <a:lvl1pPr>
              <a:buNone/>
              <a:defRPr sz="900" b="1" i="0">
                <a:solidFill>
                  <a:schemeClr val="bg1"/>
                </a:solidFill>
                <a:latin typeface="PP Object Sans Heavy" pitchFamily="2" charset="77"/>
              </a:defRPr>
            </a:lvl1pPr>
          </a:lstStyle>
          <a:p>
            <a:pPr lvl="0"/>
            <a:r>
              <a:rPr lang="es-ES" dirty="0"/>
              <a:t>ADD YOUR TEXT HERE</a:t>
            </a:r>
          </a:p>
        </p:txBody>
      </p:sp>
    </p:spTree>
    <p:extLst>
      <p:ext uri="{BB962C8B-B14F-4D97-AF65-F5344CB8AC3E}">
        <p14:creationId xmlns:p14="http://schemas.microsoft.com/office/powerpoint/2010/main" val="2536573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Text" preserve="1" userDrawn="1">
  <p:cSld name="5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367250" y="1614325"/>
            <a:ext cx="8409900" cy="27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a:p>
        </p:txBody>
      </p:sp>
      <p:sp>
        <p:nvSpPr>
          <p:cNvPr id="18" name="Google Shape;18;p14"/>
          <p:cNvSpPr txBox="1">
            <a:spLocks noGrp="1"/>
          </p:cNvSpPr>
          <p:nvPr>
            <p:ph type="ctrTitle"/>
          </p:nvPr>
        </p:nvSpPr>
        <p:spPr>
          <a:xfrm>
            <a:off x="359999" y="485244"/>
            <a:ext cx="8409765" cy="432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a:p>
        </p:txBody>
      </p:sp>
      <p:sp>
        <p:nvSpPr>
          <p:cNvPr id="19" name="Google Shape;19;p14"/>
          <p:cNvSpPr txBox="1">
            <a:spLocks noGrp="1"/>
          </p:cNvSpPr>
          <p:nvPr>
            <p:ph type="subTitle" idx="2"/>
          </p:nvPr>
        </p:nvSpPr>
        <p:spPr>
          <a:xfrm>
            <a:off x="359999" y="917244"/>
            <a:ext cx="8409900"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11" name="TextBox 10">
            <a:extLst>
              <a:ext uri="{FF2B5EF4-FFF2-40B4-BE49-F238E27FC236}">
                <a16:creationId xmlns:a16="http://schemas.microsoft.com/office/drawing/2014/main" id="{2F6A879C-2195-439C-936C-BE9BECFFBEA3}"/>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5D30084F-A6DF-4489-A171-DA149156EED5}"/>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3" name="Picture 12">
            <a:extLst>
              <a:ext uri="{FF2B5EF4-FFF2-40B4-BE49-F238E27FC236}">
                <a16:creationId xmlns:a16="http://schemas.microsoft.com/office/drawing/2014/main" id="{83D9D9AE-754B-46B4-AB8B-39C8514230D2}"/>
              </a:ext>
            </a:extLst>
          </p:cNvPr>
          <p:cNvPicPr>
            <a:picLocks noChangeAspect="1"/>
          </p:cNvPicPr>
          <p:nvPr userDrawn="1"/>
        </p:nvPicPr>
        <p:blipFill>
          <a:blip r:embed="rId2"/>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7169708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5928028"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81754" y="760151"/>
            <a:ext cx="208236" cy="208235"/>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50"/>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a:stretch>
            <a:fillRect/>
          </a:stretch>
        </p:blipFill>
        <p:spPr>
          <a:xfrm>
            <a:off x="6412854" y="0"/>
            <a:ext cx="2731146" cy="51435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414529" y="3655897"/>
            <a:ext cx="2731146" cy="617934"/>
          </a:xfrm>
          <a:prstGeom prst="rect">
            <a:avLst/>
          </a:prstGeom>
        </p:spPr>
        <p:txBody>
          <a:bodyPr anchor="t" anchorCtr="0"/>
          <a:lstStyle>
            <a:lvl1pPr marL="0" indent="0">
              <a:buNone/>
              <a:defRPr sz="4050" b="0" i="0">
                <a:solidFill>
                  <a:srgbClr val="D27F65"/>
                </a:solidFill>
                <a:latin typeface="PP Object Sans"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3611412" y="3655897"/>
            <a:ext cx="2731146" cy="617934"/>
          </a:xfrm>
          <a:prstGeom prst="rect">
            <a:avLst/>
          </a:prstGeom>
        </p:spPr>
        <p:txBody>
          <a:bodyPr anchor="t" anchorCtr="0"/>
          <a:lstStyle>
            <a:lvl1pPr marL="0" indent="0">
              <a:buNone/>
              <a:defRPr sz="4050" b="0" i="0">
                <a:solidFill>
                  <a:srgbClr val="D27F65"/>
                </a:solidFill>
                <a:latin typeface="PP Object Sans" pitchFamily="2" charset="77"/>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414528" y="4336335"/>
            <a:ext cx="2731145" cy="286529"/>
          </a:xfrm>
          <a:prstGeom prst="rect">
            <a:avLst/>
          </a:prstGeom>
        </p:spPr>
        <p:txBody>
          <a:bodyPr/>
          <a:lstStyle>
            <a:lvl1pPr marL="0" indent="0">
              <a:buNone/>
              <a:defRPr sz="1800" b="0" i="0">
                <a:solidFill>
                  <a:schemeClr val="bg1"/>
                </a:solidFill>
                <a:latin typeface="PP Object Sans Light"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3611411" y="4336335"/>
            <a:ext cx="2731145" cy="286529"/>
          </a:xfrm>
          <a:prstGeom prst="rect">
            <a:avLst/>
          </a:prstGeom>
        </p:spPr>
        <p:txBody>
          <a:bodyPr/>
          <a:lstStyle>
            <a:lvl1pPr marL="0" indent="0">
              <a:buNone/>
              <a:defRPr sz="1800" b="0" i="0">
                <a:solidFill>
                  <a:schemeClr val="bg1"/>
                </a:solidFill>
                <a:latin typeface="PP Object Sans Light"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err="1"/>
              <a:t>deaths</a:t>
            </a:r>
            <a:r>
              <a:rPr lang="es-ES" dirty="0"/>
              <a:t> in 2020</a:t>
            </a:r>
          </a:p>
        </p:txBody>
      </p:sp>
    </p:spTree>
    <p:extLst>
      <p:ext uri="{BB962C8B-B14F-4D97-AF65-F5344CB8AC3E}">
        <p14:creationId xmlns:p14="http://schemas.microsoft.com/office/powerpoint/2010/main" val="37714213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1"/>
            <a:ext cx="9144000" cy="5164931"/>
          </a:xfrm>
          <a:prstGeom prst="rect">
            <a:avLst/>
          </a:prstGeom>
        </p:spPr>
        <p:txBody>
          <a:bodyPr/>
          <a:lstStyle>
            <a:lvl1pPr>
              <a:buNone/>
              <a:defRPr>
                <a:solidFill>
                  <a:schemeClr val="bg1"/>
                </a:solidFill>
                <a:latin typeface="PP Object Sans" pitchFamily="2" charset="77"/>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414528" y="663901"/>
            <a:ext cx="2634645" cy="450524"/>
          </a:xfrm>
          <a:prstGeom prst="rect">
            <a:avLst/>
          </a:prstGeom>
        </p:spPr>
        <p:txBody>
          <a:bodyPr anchor="t" anchorCtr="0"/>
          <a:lstStyle>
            <a:lvl1pPr algn="l">
              <a:defRPr sz="2700" b="1" i="0">
                <a:solidFill>
                  <a:schemeClr val="bg1"/>
                </a:solidFill>
                <a:latin typeface="PP Object Sans" pitchFamily="2" charset="77"/>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a:stretch>
            <a:fillRect/>
          </a:stretch>
        </p:blipFill>
        <p:spPr>
          <a:xfrm>
            <a:off x="6094828" y="1"/>
            <a:ext cx="3122481" cy="5233181"/>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a:stretch>
            <a:fillRect/>
          </a:stretch>
        </p:blipFill>
        <p:spPr>
          <a:xfrm>
            <a:off x="7478747" y="4019843"/>
            <a:ext cx="1345925" cy="848824"/>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7159418" y="2956931"/>
            <a:ext cx="1661738" cy="848824"/>
          </a:xfrm>
          <a:prstGeom prst="rect">
            <a:avLst/>
          </a:prstGeom>
        </p:spPr>
        <p:txBody>
          <a:bodyPr/>
          <a:lstStyle>
            <a:lvl1pPr algn="r">
              <a:buNone/>
              <a:defRPr sz="1050" b="1" i="0">
                <a:solidFill>
                  <a:schemeClr val="tx2"/>
                </a:solidFill>
                <a:latin typeface="PP Object Sans" pitchFamily="2" charset="77"/>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414338" y="1339453"/>
            <a:ext cx="5393531" cy="2680097"/>
          </a:xfrm>
          <a:prstGeom prst="rect">
            <a:avLst/>
          </a:prstGeom>
        </p:spPr>
        <p:txBody>
          <a:bodyPr/>
          <a:lstStyle>
            <a:lvl1pPr marL="171450" indent="-171450">
              <a:buNone/>
              <a:defRPr sz="1200">
                <a:solidFill>
                  <a:schemeClr val="bg1"/>
                </a:solidFill>
                <a:latin typeface="PP Object Sans" pitchFamily="2" charset="77"/>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893877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2867AE"/>
        </a:solidFill>
        <a:effectLst/>
      </p:bgPr>
    </p:bg>
    <p:spTree>
      <p:nvGrpSpPr>
        <p:cNvPr id="1" name=""/>
        <p:cNvGrpSpPr/>
        <p:nvPr/>
      </p:nvGrpSpPr>
      <p:grpSpPr>
        <a:xfrm>
          <a:off x="0" y="0"/>
          <a:ext cx="0" cy="0"/>
          <a:chOff x="0" y="0"/>
          <a:chExt cx="0" cy="0"/>
        </a:xfrm>
      </p:grpSpPr>
      <p:pic>
        <p:nvPicPr>
          <p:cNvPr id="5" name="Immagine 9">
            <a:extLst>
              <a:ext uri="{FF2B5EF4-FFF2-40B4-BE49-F238E27FC236}">
                <a16:creationId xmlns:a16="http://schemas.microsoft.com/office/drawing/2014/main" id="{A1A23986-38CE-4DD8-BF41-A3727D049628}"/>
              </a:ext>
            </a:extLst>
          </p:cNvPr>
          <p:cNvPicPr>
            <a:picLocks noChangeAspect="1"/>
          </p:cNvPicPr>
          <p:nvPr userDrawn="1"/>
        </p:nvPicPr>
        <p:blipFill>
          <a:blip r:embed="rId2"/>
          <a:stretch>
            <a:fillRect/>
          </a:stretch>
        </p:blipFill>
        <p:spPr>
          <a:xfrm>
            <a:off x="364091" y="4674602"/>
            <a:ext cx="1224000" cy="2448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359999" y="1870902"/>
            <a:ext cx="8425226" cy="9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359999" y="2770900"/>
            <a:ext cx="8425226"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8" name="TextBox 7">
            <a:extLst>
              <a:ext uri="{FF2B5EF4-FFF2-40B4-BE49-F238E27FC236}">
                <a16:creationId xmlns:a16="http://schemas.microsoft.com/office/drawing/2014/main" id="{2BDF980C-3220-4478-961A-D9870602C2FB}"/>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chemeClr val="bg1"/>
                </a:solidFill>
                <a:effectLst/>
                <a:latin typeface="Arial Narrow" panose="020B0606020202030204" pitchFamily="34" charset="0"/>
              </a:rPr>
              <a:t>Content of this presentation is copyright</a:t>
            </a:r>
            <a:r>
              <a:rPr lang="en-CH" sz="900" b="0" i="0" dirty="0">
                <a:solidFill>
                  <a:schemeClr val="bg1"/>
                </a:solidFill>
                <a:effectLst/>
                <a:latin typeface="Arial Narrow" panose="020B0606020202030204" pitchFamily="34" charset="0"/>
              </a:rPr>
              <a:t> </a:t>
            </a:r>
            <a:r>
              <a:rPr lang="en-US" sz="900" b="0" i="0" dirty="0">
                <a:solidFill>
                  <a:schemeClr val="bg1"/>
                </a:solidFill>
                <a:effectLst/>
                <a:latin typeface="Arial Narrow" panose="020B0606020202030204" pitchFamily="34" charset="0"/>
              </a:rPr>
              <a:t>and responsibility of the author. Permission is required for re-use</a:t>
            </a:r>
            <a:r>
              <a:rPr lang="en-CH" sz="900" b="0" i="0" dirty="0">
                <a:solidFill>
                  <a:schemeClr val="bg1"/>
                </a:solidFill>
                <a:effectLst/>
                <a:latin typeface="Arial Narrow" panose="020B0606020202030204" pitchFamily="34" charset="0"/>
              </a:rPr>
              <a:t>.</a:t>
            </a:r>
            <a:endParaRPr lang="en-US" sz="900" b="0" i="0" dirty="0">
              <a:solidFill>
                <a:schemeClr val="bg1"/>
              </a:solidFill>
              <a:effectLst/>
              <a:latin typeface="Arial Narrow" panose="020B0606020202030204" pitchFamily="34" charset="0"/>
            </a:endParaRPr>
          </a:p>
        </p:txBody>
      </p:sp>
      <p:sp>
        <p:nvSpPr>
          <p:cNvPr id="9" name="Google Shape;17;p14">
            <a:extLst>
              <a:ext uri="{FF2B5EF4-FFF2-40B4-BE49-F238E27FC236}">
                <a16:creationId xmlns:a16="http://schemas.microsoft.com/office/drawing/2014/main" id="{1D91ADB7-2EC7-4936-ABC9-9B29136A1AA5}"/>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chemeClr val="bg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048336325"/>
      </p:ext>
    </p:extLst>
  </p:cSld>
  <p:clrMapOvr>
    <a:masterClrMapping/>
  </p:clrMapOvr>
  <p:extLst>
    <p:ext uri="{DCECCB84-F9BA-43D5-87BE-67443E8EF086}">
      <p15:sldGuideLst xmlns:p15="http://schemas.microsoft.com/office/powerpoint/2012/main">
        <p15:guide id="1" pos="226" userDrawn="1">
          <p15:clr>
            <a:srgbClr val="FBAE40"/>
          </p15:clr>
        </p15:guide>
        <p15:guide id="2" pos="553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2867AE"/>
        </a:solidFill>
        <a:effectLst/>
      </p:bgPr>
    </p:bg>
    <p:spTree>
      <p:nvGrpSpPr>
        <p:cNvPr id="1" name=""/>
        <p:cNvGrpSpPr/>
        <p:nvPr/>
      </p:nvGrpSpPr>
      <p:grpSpPr>
        <a:xfrm>
          <a:off x="0" y="0"/>
          <a:ext cx="0" cy="0"/>
          <a:chOff x="0" y="0"/>
          <a:chExt cx="0" cy="0"/>
        </a:xfrm>
      </p:grpSpPr>
      <p:pic>
        <p:nvPicPr>
          <p:cNvPr id="5" name="Immagine 9">
            <a:extLst>
              <a:ext uri="{FF2B5EF4-FFF2-40B4-BE49-F238E27FC236}">
                <a16:creationId xmlns:a16="http://schemas.microsoft.com/office/drawing/2014/main" id="{A1A23986-38CE-4DD8-BF41-A3727D049628}"/>
              </a:ext>
            </a:extLst>
          </p:cNvPr>
          <p:cNvPicPr>
            <a:picLocks noChangeAspect="1"/>
          </p:cNvPicPr>
          <p:nvPr userDrawn="1"/>
        </p:nvPicPr>
        <p:blipFill>
          <a:blip r:embed="rId2"/>
          <a:stretch>
            <a:fillRect/>
          </a:stretch>
        </p:blipFill>
        <p:spPr>
          <a:xfrm>
            <a:off x="364091" y="4674602"/>
            <a:ext cx="1224000" cy="244800"/>
          </a:xfrm>
          <a:prstGeom prst="rect">
            <a:avLst/>
          </a:prstGeom>
        </p:spPr>
      </p:pic>
      <p:sp>
        <p:nvSpPr>
          <p:cNvPr id="6" name="Google Shape;22;p15">
            <a:extLst>
              <a:ext uri="{FF2B5EF4-FFF2-40B4-BE49-F238E27FC236}">
                <a16:creationId xmlns:a16="http://schemas.microsoft.com/office/drawing/2014/main" id="{9F0F4E0E-EF6C-478E-8886-BC7879BA76EF}"/>
              </a:ext>
            </a:extLst>
          </p:cNvPr>
          <p:cNvSpPr txBox="1">
            <a:spLocks noGrp="1"/>
          </p:cNvSpPr>
          <p:nvPr>
            <p:ph type="ctrTitle"/>
          </p:nvPr>
        </p:nvSpPr>
        <p:spPr>
          <a:xfrm>
            <a:off x="359999" y="1870902"/>
            <a:ext cx="8425226" cy="9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chemeClr val="bg1"/>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7" name="Google Shape;23;p15">
            <a:extLst>
              <a:ext uri="{FF2B5EF4-FFF2-40B4-BE49-F238E27FC236}">
                <a16:creationId xmlns:a16="http://schemas.microsoft.com/office/drawing/2014/main" id="{9166CBA5-BBC6-448C-88CC-9930401EB781}"/>
              </a:ext>
            </a:extLst>
          </p:cNvPr>
          <p:cNvSpPr txBox="1">
            <a:spLocks noGrp="1"/>
          </p:cNvSpPr>
          <p:nvPr>
            <p:ph type="subTitle" idx="1"/>
          </p:nvPr>
        </p:nvSpPr>
        <p:spPr>
          <a:xfrm>
            <a:off x="359999" y="2770900"/>
            <a:ext cx="8425226"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chemeClr val="bg1"/>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Tree>
    <p:extLst>
      <p:ext uri="{BB962C8B-B14F-4D97-AF65-F5344CB8AC3E}">
        <p14:creationId xmlns:p14="http://schemas.microsoft.com/office/powerpoint/2010/main" val="99230398"/>
      </p:ext>
    </p:extLst>
  </p:cSld>
  <p:clrMapOvr>
    <a:masterClrMapping/>
  </p:clrMapOvr>
  <p:extLst>
    <p:ext uri="{DCECCB84-F9BA-43D5-87BE-67443E8EF086}">
      <p15:sldGuideLst xmlns:p15="http://schemas.microsoft.com/office/powerpoint/2012/main">
        <p15:guide id="1" pos="226">
          <p15:clr>
            <a:srgbClr val="FBAE40"/>
          </p15:clr>
        </p15:guide>
        <p15:guide id="2" pos="55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360000" y="1870902"/>
            <a:ext cx="5147665" cy="9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23" name="Google Shape;23;p15"/>
          <p:cNvSpPr txBox="1">
            <a:spLocks noGrp="1"/>
          </p:cNvSpPr>
          <p:nvPr>
            <p:ph type="subTitle" idx="1"/>
          </p:nvPr>
        </p:nvSpPr>
        <p:spPr>
          <a:xfrm>
            <a:off x="360000" y="2770900"/>
            <a:ext cx="5147665"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4" name="Google Shape;24;p15"/>
          <p:cNvSpPr/>
          <p:nvPr/>
        </p:nvSpPr>
        <p:spPr>
          <a:xfrm>
            <a:off x="8784000" y="2590902"/>
            <a:ext cx="0" cy="0"/>
          </a:xfrm>
          <a:prstGeom prst="rect">
            <a:avLst/>
          </a:prstGeom>
          <a:solidFill>
            <a:schemeClr val="accent2"/>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a:srcRect l="-1899" r="22192" b="3696"/>
          <a:stretch/>
        </p:blipFill>
        <p:spPr>
          <a:xfrm>
            <a:off x="5411973" y="48472"/>
            <a:ext cx="3732028" cy="4620814"/>
          </a:xfrm>
          <a:prstGeom prst="rect">
            <a:avLst/>
          </a:prstGeom>
        </p:spPr>
      </p:pic>
      <p:sp>
        <p:nvSpPr>
          <p:cNvPr id="15" name="TextBox 14">
            <a:extLst>
              <a:ext uri="{FF2B5EF4-FFF2-40B4-BE49-F238E27FC236}">
                <a16:creationId xmlns:a16="http://schemas.microsoft.com/office/drawing/2014/main" id="{317FC647-D220-4564-93D4-06FA50D81B4A}"/>
              </a:ext>
            </a:extLst>
          </p:cNvPr>
          <p:cNvSpPr txBox="1"/>
          <p:nvPr userDrawn="1"/>
        </p:nvSpPr>
        <p:spPr>
          <a:xfrm>
            <a:off x="4383715" y="4802038"/>
            <a:ext cx="4503870" cy="138499"/>
          </a:xfrm>
          <a:prstGeom prst="rect">
            <a:avLst/>
          </a:prstGeom>
          <a:noFill/>
        </p:spPr>
        <p:txBody>
          <a:bodyPr wrap="square" lIns="0" tIns="0" rIns="9000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900" b="0" i="0" dirty="0">
                <a:solidFill>
                  <a:srgbClr val="D79D41"/>
                </a:solidFill>
                <a:effectLst/>
                <a:latin typeface="Arial Narrow" panose="020B0606020202030204" pitchFamily="34" charset="0"/>
              </a:rPr>
              <a:t>Content of this presentation is copyright</a:t>
            </a:r>
            <a:r>
              <a:rPr lang="en-CH" sz="900" b="0" i="0" dirty="0">
                <a:solidFill>
                  <a:srgbClr val="D79D41"/>
                </a:solidFill>
                <a:effectLst/>
                <a:latin typeface="Arial Narrow" panose="020B0606020202030204" pitchFamily="34" charset="0"/>
              </a:rPr>
              <a:t> </a:t>
            </a:r>
            <a:r>
              <a:rPr lang="en-US" sz="900" b="0" i="0" dirty="0">
                <a:solidFill>
                  <a:srgbClr val="D79D41"/>
                </a:solidFill>
                <a:effectLst/>
                <a:latin typeface="Arial Narrow" panose="020B0606020202030204" pitchFamily="34" charset="0"/>
              </a:rPr>
              <a:t>and responsibility of the author. Permission is required for re-use</a:t>
            </a:r>
            <a:r>
              <a:rPr lang="en-CH" sz="900" b="0" i="0" dirty="0">
                <a:solidFill>
                  <a:srgbClr val="D79D41"/>
                </a:solidFill>
                <a:effectLst/>
                <a:latin typeface="Arial Narrow" panose="020B0606020202030204" pitchFamily="34" charset="0"/>
              </a:rPr>
              <a:t>.</a:t>
            </a:r>
            <a:endParaRPr lang="en-US" sz="900" b="0" i="0" dirty="0">
              <a:solidFill>
                <a:srgbClr val="D79D41"/>
              </a:solidFill>
              <a:effectLst/>
              <a:latin typeface="Arial Narrow" panose="020B0606020202030204" pitchFamily="34" charset="0"/>
            </a:endParaRPr>
          </a:p>
        </p:txBody>
      </p:sp>
      <p:sp>
        <p:nvSpPr>
          <p:cNvPr id="16" name="Google Shape;17;p14">
            <a:extLst>
              <a:ext uri="{FF2B5EF4-FFF2-40B4-BE49-F238E27FC236}">
                <a16:creationId xmlns:a16="http://schemas.microsoft.com/office/drawing/2014/main" id="{E6BAB2CC-B6EF-4131-8360-60A7D32DB3A7}"/>
              </a:ext>
            </a:extLst>
          </p:cNvPr>
          <p:cNvSpPr txBox="1">
            <a:spLocks noGrp="1"/>
          </p:cNvSpPr>
          <p:nvPr>
            <p:ph type="body" idx="12" hasCustomPrompt="1"/>
          </p:nvPr>
        </p:nvSpPr>
        <p:spPr>
          <a:xfrm>
            <a:off x="1770291" y="4755036"/>
            <a:ext cx="2400778" cy="180625"/>
          </a:xfrm>
          <a:prstGeom prst="rect">
            <a:avLst/>
          </a:prstGeom>
          <a:noFill/>
          <a:ln>
            <a:noFill/>
          </a:ln>
        </p:spPr>
        <p:txBody>
          <a:bodyPr spcFirstLastPara="1" vert="horz" wrap="square" lIns="0" tIns="0" rIns="0" bIns="0" anchor="ctr" anchorCtr="0">
            <a:spAutoFit/>
          </a:bodyPr>
          <a:lstStyle>
            <a:lvl1pPr marL="457200" marR="0" lvl="0" indent="-228600" algn="l" rtl="0">
              <a:lnSpc>
                <a:spcPct val="100000"/>
              </a:lnSpc>
              <a:spcBef>
                <a:spcPts val="320"/>
              </a:spcBef>
              <a:spcAft>
                <a:spcPts val="0"/>
              </a:spcAft>
              <a:buClr>
                <a:srgbClr val="05416B"/>
              </a:buClr>
              <a:buSzPts val="1600"/>
              <a:buFont typeface="Noto Sans Symbols"/>
              <a:buNone/>
              <a:defRPr sz="900" b="1" i="0" u="none" strike="noStrike" cap="none">
                <a:solidFill>
                  <a:srgbClr val="D79D41"/>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216004049"/>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Title Chapter" preserve="1" userDrawn="1">
  <p:cSld name="3_Title Chapter">
    <p:spTree>
      <p:nvGrpSpPr>
        <p:cNvPr id="1" name="Shape 21"/>
        <p:cNvGrpSpPr/>
        <p:nvPr/>
      </p:nvGrpSpPr>
      <p:grpSpPr>
        <a:xfrm>
          <a:off x="0" y="0"/>
          <a:ext cx="0" cy="0"/>
          <a:chOff x="0" y="0"/>
          <a:chExt cx="0" cy="0"/>
        </a:xfrm>
      </p:grpSpPr>
      <p:sp>
        <p:nvSpPr>
          <p:cNvPr id="22" name="Google Shape;22;p15"/>
          <p:cNvSpPr txBox="1">
            <a:spLocks noGrp="1"/>
          </p:cNvSpPr>
          <p:nvPr>
            <p:ph type="ctrTitle"/>
          </p:nvPr>
        </p:nvSpPr>
        <p:spPr>
          <a:xfrm>
            <a:off x="360000" y="1870902"/>
            <a:ext cx="5147665" cy="900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23" name="Google Shape;23;p15"/>
          <p:cNvSpPr txBox="1">
            <a:spLocks noGrp="1"/>
          </p:cNvSpPr>
          <p:nvPr>
            <p:ph type="subTitle" idx="1"/>
          </p:nvPr>
        </p:nvSpPr>
        <p:spPr>
          <a:xfrm>
            <a:off x="360000" y="2770900"/>
            <a:ext cx="5147665" cy="45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a:p>
        </p:txBody>
      </p:sp>
      <p:sp>
        <p:nvSpPr>
          <p:cNvPr id="24" name="Google Shape;24;p15"/>
          <p:cNvSpPr/>
          <p:nvPr/>
        </p:nvSpPr>
        <p:spPr>
          <a:xfrm>
            <a:off x="8784000" y="2590902"/>
            <a:ext cx="0" cy="0"/>
          </a:xfrm>
          <a:prstGeom prst="rect">
            <a:avLst/>
          </a:prstGeom>
          <a:solidFill>
            <a:schemeClr val="accent2"/>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Narrow"/>
              <a:ea typeface="Arial Narrow"/>
              <a:cs typeface="Arial Narrow"/>
              <a:sym typeface="Arial Narrow"/>
            </a:endParaRPr>
          </a:p>
        </p:txBody>
      </p:sp>
      <p:pic>
        <p:nvPicPr>
          <p:cNvPr id="10" name="Image 6" descr="Une image contenant texte&#10;&#10;Description générée automatiquement">
            <a:extLst>
              <a:ext uri="{FF2B5EF4-FFF2-40B4-BE49-F238E27FC236}">
                <a16:creationId xmlns:a16="http://schemas.microsoft.com/office/drawing/2014/main" id="{B1B062F3-CDCE-4ADE-86B9-447F52A74A93}"/>
              </a:ext>
            </a:extLst>
          </p:cNvPr>
          <p:cNvPicPr>
            <a:picLocks noChangeAspect="1"/>
          </p:cNvPicPr>
          <p:nvPr userDrawn="1"/>
        </p:nvPicPr>
        <p:blipFill rotWithShape="1">
          <a:blip r:embed="rId2"/>
          <a:srcRect l="-1899" r="22192" b="3696"/>
          <a:stretch/>
        </p:blipFill>
        <p:spPr>
          <a:xfrm>
            <a:off x="5209954" y="327424"/>
            <a:ext cx="3732028" cy="4620814"/>
          </a:xfrm>
          <a:prstGeom prst="rect">
            <a:avLst/>
          </a:prstGeom>
        </p:spPr>
      </p:pic>
      <p:pic>
        <p:nvPicPr>
          <p:cNvPr id="17" name="Picture 16">
            <a:extLst>
              <a:ext uri="{FF2B5EF4-FFF2-40B4-BE49-F238E27FC236}">
                <a16:creationId xmlns:a16="http://schemas.microsoft.com/office/drawing/2014/main" id="{BB5A2B47-ABA8-443D-A70E-D58077EF1BFB}"/>
              </a:ext>
            </a:extLst>
          </p:cNvPr>
          <p:cNvPicPr>
            <a:picLocks noChangeAspect="1"/>
          </p:cNvPicPr>
          <p:nvPr userDrawn="1"/>
        </p:nvPicPr>
        <p:blipFill>
          <a:blip r:embed="rId3"/>
          <a:stretch>
            <a:fillRect/>
          </a:stretch>
        </p:blipFill>
        <p:spPr>
          <a:xfrm>
            <a:off x="358775" y="4669286"/>
            <a:ext cx="1244319" cy="250336"/>
          </a:xfrm>
          <a:prstGeom prst="rect">
            <a:avLst/>
          </a:prstGeom>
        </p:spPr>
      </p:pic>
    </p:spTree>
    <p:extLst>
      <p:ext uri="{BB962C8B-B14F-4D97-AF65-F5344CB8AC3E}">
        <p14:creationId xmlns:p14="http://schemas.microsoft.com/office/powerpoint/2010/main" val="428193346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59" r:id="rId5"/>
    <p:sldLayoutId id="2147483678" r:id="rId6"/>
    <p:sldLayoutId id="2147483679" r:id="rId7"/>
    <p:sldLayoutId id="2147483665" r:id="rId8"/>
    <p:sldLayoutId id="2147483680" r:id="rId9"/>
    <p:sldLayoutId id="2147483681" r:id="rId10"/>
    <p:sldLayoutId id="2147483682" r:id="rId11"/>
    <p:sldLayoutId id="2147483683" r:id="rId12"/>
    <p:sldLayoutId id="2147483684" r:id="rId13"/>
    <p:sldLayoutId id="2147483685" r:id="rId14"/>
    <p:sldLayoutId id="2147483689" r:id="rId15"/>
    <p:sldLayoutId id="2147483690" r:id="rId16"/>
    <p:sldLayoutId id="2147483691" r:id="rId17"/>
    <p:sldLayoutId id="2147483692" r:id="rId18"/>
    <p:sldLayoutId id="2147483662" r:id="rId19"/>
    <p:sldLayoutId id="2147483667" r:id="rId20"/>
    <p:sldLayoutId id="2147483693" r:id="rId21"/>
    <p:sldLayoutId id="2147483668" r:id="rId22"/>
    <p:sldLayoutId id="2147483664" r:id="rId23"/>
    <p:sldLayoutId id="2147483694" r:id="rId24"/>
    <p:sldLayoutId id="2147483695" r:id="rId25"/>
    <p:sldLayoutId id="2147483696" r:id="rId26"/>
    <p:sldLayoutId id="214748369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8406702" y="4849559"/>
            <a:ext cx="536159" cy="273844"/>
          </a:xfrm>
          <a:prstGeom prst="rect">
            <a:avLst/>
          </a:prstGeom>
        </p:spPr>
        <p:txBody>
          <a:bodyPr vert="horz" lIns="91440" tIns="45720" rIns="91440" bIns="45720" rtlCol="0" anchor="ctr"/>
          <a:lstStyle>
            <a:lvl1pPr algn="l">
              <a:defRPr sz="825">
                <a:solidFill>
                  <a:schemeClr val="bg1"/>
                </a:solidFill>
                <a:latin typeface="PP Object Sans" pitchFamily="2" charset="77"/>
              </a:defRPr>
            </a:lvl1pPr>
          </a:lstStyle>
          <a:p>
            <a:fld id="{1D76CC86-490B-1E4C-AF69-BBD83E4C2C31}" type="slidenum">
              <a:rPr lang="es-ES" smtClean="0"/>
              <a:pPr/>
              <a:t>‹#›</a:t>
            </a:fld>
            <a:endParaRPr lang="es-ES" sz="825"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58" r:id="rId1"/>
    <p:sldLayoutId id="2147483699"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8406702" y="4849559"/>
            <a:ext cx="536159" cy="273844"/>
          </a:xfrm>
          <a:prstGeom prst="rect">
            <a:avLst/>
          </a:prstGeom>
        </p:spPr>
        <p:txBody>
          <a:bodyPr vert="horz" lIns="91440" tIns="45720" rIns="91440" bIns="45720" rtlCol="0" anchor="ctr"/>
          <a:lstStyle>
            <a:lvl1pPr algn="l">
              <a:defRPr sz="825">
                <a:solidFill>
                  <a:schemeClr val="bg1"/>
                </a:solidFill>
                <a:latin typeface="PP Object Sans" pitchFamily="2" charset="77"/>
              </a:defRPr>
            </a:lvl1pPr>
          </a:lstStyle>
          <a:p>
            <a:fld id="{1D76CC86-490B-1E4C-AF69-BBD83E4C2C31}" type="slidenum">
              <a:rPr lang="es-ES" smtClean="0"/>
              <a:pPr/>
              <a:t>‹#›</a:t>
            </a:fld>
            <a:endParaRPr lang="es-ES" sz="825" dirty="0"/>
          </a:p>
        </p:txBody>
      </p:sp>
    </p:spTree>
    <p:extLst>
      <p:ext uri="{BB962C8B-B14F-4D97-AF65-F5344CB8AC3E}">
        <p14:creationId xmlns:p14="http://schemas.microsoft.com/office/powerpoint/2010/main" val="289377788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2.mp4"/><Relationship Id="rId7" Type="http://schemas.openxmlformats.org/officeDocument/2006/relationships/image" Target="../media/image19.png"/><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2.xml"/><Relationship Id="rId10" Type="http://schemas.openxmlformats.org/officeDocument/2006/relationships/image" Target="../media/image22.png"/><Relationship Id="rId4" Type="http://schemas.openxmlformats.org/officeDocument/2006/relationships/slideLayout" Target="../slideLayouts/slideLayout26.xml"/><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3.mp4"/><Relationship Id="rId7" Type="http://schemas.openxmlformats.org/officeDocument/2006/relationships/image" Target="../media/image24.png"/><Relationship Id="rId2" Type="http://schemas.microsoft.com/office/2007/relationships/media" Target="../media/media3.mp4"/><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notesSlide" Target="../notesSlides/notesSlide3.xml"/><Relationship Id="rId4" Type="http://schemas.openxmlformats.org/officeDocument/2006/relationships/slideLayout" Target="../slideLayouts/slideLayout27.xml"/><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video" Target="../media/media4.mp4"/><Relationship Id="rId7" Type="http://schemas.openxmlformats.org/officeDocument/2006/relationships/image" Target="../media/image28.jpeg"/><Relationship Id="rId2" Type="http://schemas.microsoft.com/office/2007/relationships/media" Target="../media/media4.mp4"/><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notesSlide" Target="../notesSlides/notesSlide4.xml"/><Relationship Id="rId4" Type="http://schemas.openxmlformats.org/officeDocument/2006/relationships/slideLayout" Target="../slideLayouts/slideLayout39.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3.png"/><Relationship Id="rId3" Type="http://schemas.openxmlformats.org/officeDocument/2006/relationships/video" Target="../media/media5.mp4"/><Relationship Id="rId7" Type="http://schemas.openxmlformats.org/officeDocument/2006/relationships/diagramData" Target="../diagrams/data1.xml"/><Relationship Id="rId12" Type="http://schemas.openxmlformats.org/officeDocument/2006/relationships/image" Target="../media/image32.png"/><Relationship Id="rId2" Type="http://schemas.microsoft.com/office/2007/relationships/media" Target="../media/media5.mp4"/><Relationship Id="rId1" Type="http://schemas.openxmlformats.org/officeDocument/2006/relationships/tags" Target="../tags/tag4.xml"/><Relationship Id="rId6" Type="http://schemas.openxmlformats.org/officeDocument/2006/relationships/image" Target="../media/image31.png"/><Relationship Id="rId11" Type="http://schemas.microsoft.com/office/2007/relationships/diagramDrawing" Target="../diagrams/drawing1.xml"/><Relationship Id="rId5" Type="http://schemas.openxmlformats.org/officeDocument/2006/relationships/notesSlide" Target="../notesSlides/notesSlide5.xml"/><Relationship Id="rId10" Type="http://schemas.openxmlformats.org/officeDocument/2006/relationships/diagramColors" Target="../diagrams/colors1.xml"/><Relationship Id="rId4" Type="http://schemas.openxmlformats.org/officeDocument/2006/relationships/slideLayout" Target="../slideLayouts/slideLayout28.xml"/><Relationship Id="rId9"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35.png"/><Relationship Id="rId2" Type="http://schemas.microsoft.com/office/2007/relationships/media" Target="../media/media6.mp4"/><Relationship Id="rId1" Type="http://schemas.openxmlformats.org/officeDocument/2006/relationships/tags" Target="../tags/tag5.xml"/><Relationship Id="rId6" Type="http://schemas.openxmlformats.org/officeDocument/2006/relationships/image" Target="../media/image34.png"/><Relationship Id="rId5" Type="http://schemas.openxmlformats.org/officeDocument/2006/relationships/notesSlide" Target="../notesSlides/notesSlide6.xml"/><Relationship Id="rId4"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75BFB-9F62-462C-9127-4D8C911952DB}"/>
              </a:ext>
            </a:extLst>
          </p:cNvPr>
          <p:cNvSpPr>
            <a:spLocks noGrp="1"/>
          </p:cNvSpPr>
          <p:nvPr>
            <p:ph type="ctrTitle"/>
          </p:nvPr>
        </p:nvSpPr>
        <p:spPr>
          <a:xfrm>
            <a:off x="414528" y="844374"/>
            <a:ext cx="8296592" cy="1055053"/>
          </a:xfrm>
        </p:spPr>
        <p:txBody>
          <a:bodyPr/>
          <a:lstStyle/>
          <a:p>
            <a:pPr algn="ctr"/>
            <a:r>
              <a:rPr lang="en-GB" sz="3200" b="1" dirty="0">
                <a:solidFill>
                  <a:srgbClr val="EFEEE0"/>
                </a:solidFill>
                <a:latin typeface="Arial Narrow" panose="020B0606020202030204" pitchFamily="34" charset="0"/>
              </a:rPr>
              <a:t>The Latin American and the Caribbean Code Against Cancer in the</a:t>
            </a:r>
            <a:br>
              <a:rPr lang="en-GB" sz="3200" b="1" dirty="0">
                <a:solidFill>
                  <a:srgbClr val="EFEEE0"/>
                </a:solidFill>
                <a:latin typeface="Arial Narrow" panose="020B0606020202030204" pitchFamily="34" charset="0"/>
              </a:rPr>
            </a:br>
            <a:r>
              <a:rPr lang="en-GB" sz="3200" b="1" dirty="0">
                <a:solidFill>
                  <a:srgbClr val="EFEEE0"/>
                </a:solidFill>
                <a:latin typeface="Arial Narrow" panose="020B0606020202030204" pitchFamily="34" charset="0"/>
              </a:rPr>
              <a:t>World Code Against Cancer Framework</a:t>
            </a:r>
            <a:endParaRPr lang="en-GB" sz="3200" dirty="0">
              <a:solidFill>
                <a:srgbClr val="EFEEE0"/>
              </a:solidFill>
              <a:latin typeface="Arial Narrow" panose="020B0606020202030204" pitchFamily="34" charset="0"/>
            </a:endParaRPr>
          </a:p>
        </p:txBody>
      </p:sp>
      <p:sp>
        <p:nvSpPr>
          <p:cNvPr id="3" name="TextBox 2">
            <a:extLst>
              <a:ext uri="{FF2B5EF4-FFF2-40B4-BE49-F238E27FC236}">
                <a16:creationId xmlns:a16="http://schemas.microsoft.com/office/drawing/2014/main" id="{5258A72A-49E2-4496-9E08-C0ABEAD33428}"/>
              </a:ext>
            </a:extLst>
          </p:cNvPr>
          <p:cNvSpPr txBox="1"/>
          <p:nvPr/>
        </p:nvSpPr>
        <p:spPr>
          <a:xfrm>
            <a:off x="414528" y="3012153"/>
            <a:ext cx="6113863" cy="661720"/>
          </a:xfrm>
          <a:prstGeom prst="rect">
            <a:avLst/>
          </a:prstGeom>
          <a:noFill/>
        </p:spPr>
        <p:txBody>
          <a:bodyPr wrap="square" rtlCol="0">
            <a:spAutoFit/>
          </a:bodyPr>
          <a:lstStyle/>
          <a:p>
            <a:pPr defTabSz="685800">
              <a:buClrTx/>
            </a:pPr>
            <a:r>
              <a:rPr lang="en-GB" sz="2100" kern="1200" dirty="0">
                <a:solidFill>
                  <a:srgbClr val="EFEEE0"/>
                </a:solidFill>
                <a:latin typeface="Arial Narrow" panose="020B0606020202030204" pitchFamily="34" charset="0"/>
                <a:ea typeface="+mn-ea"/>
                <a:cs typeface="+mn-cs"/>
              </a:rPr>
              <a:t>SC/59 - Flash talk videos</a:t>
            </a:r>
            <a:endParaRPr lang="en-GB" sz="1500" kern="1200" dirty="0">
              <a:solidFill>
                <a:srgbClr val="DE9178"/>
              </a:solidFill>
              <a:latin typeface="Arial Narrow" panose="020B0606020202030204" pitchFamily="34" charset="0"/>
              <a:ea typeface="+mn-ea"/>
              <a:cs typeface="+mn-cs"/>
            </a:endParaRPr>
          </a:p>
          <a:p>
            <a:pPr defTabSz="685800">
              <a:buClrTx/>
            </a:pPr>
            <a:r>
              <a:rPr lang="en-GB" sz="1600" kern="1200" dirty="0">
                <a:solidFill>
                  <a:srgbClr val="DE9178"/>
                </a:solidFill>
                <a:latin typeface="Arial Narrow" panose="020B0606020202030204" pitchFamily="34" charset="0"/>
                <a:ea typeface="+mn-ea"/>
                <a:cs typeface="+mn-cs"/>
              </a:rPr>
              <a:t>Carolina Espina, PhD/MPH</a:t>
            </a:r>
          </a:p>
        </p:txBody>
      </p:sp>
      <p:pic>
        <p:nvPicPr>
          <p:cNvPr id="8" name="Video 7">
            <a:hlinkClick r:id="" action="ppaction://media"/>
            <a:extLst>
              <a:ext uri="{FF2B5EF4-FFF2-40B4-BE49-F238E27FC236}">
                <a16:creationId xmlns:a16="http://schemas.microsoft.com/office/drawing/2014/main" id="{B62A341A-31C8-B375-A53C-E7F69B39408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7737262" y="4088447"/>
            <a:ext cx="1406737" cy="1055053"/>
          </a:xfrm>
          <a:prstGeom prst="rect">
            <a:avLst/>
          </a:prstGeom>
        </p:spPr>
      </p:pic>
    </p:spTree>
    <p:extLst>
      <p:ext uri="{BB962C8B-B14F-4D97-AF65-F5344CB8AC3E}">
        <p14:creationId xmlns:p14="http://schemas.microsoft.com/office/powerpoint/2010/main" val="241301591"/>
      </p:ext>
    </p:extLst>
  </p:cSld>
  <p:clrMapOvr>
    <a:masterClrMapping/>
  </p:clrMapOvr>
  <mc:AlternateContent xmlns:mc="http://schemas.openxmlformats.org/markup-compatibility/2006" xmlns:p14="http://schemas.microsoft.com/office/powerpoint/2010/main">
    <mc:Choice Requires="p14">
      <p:transition spd="slow" p14:dur="2000" advTm="10768"/>
    </mc:Choice>
    <mc:Fallback xmlns="">
      <p:transition spd="slow" advTm="1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B3DB048C-C652-0884-4F73-F19B9E6ABC16}"/>
              </a:ext>
            </a:extLst>
          </p:cNvPr>
          <p:cNvSpPr txBox="1">
            <a:spLocks/>
          </p:cNvSpPr>
          <p:nvPr/>
        </p:nvSpPr>
        <p:spPr>
          <a:xfrm>
            <a:off x="291945" y="150743"/>
            <a:ext cx="7620517" cy="479099"/>
          </a:xfrm>
          <a:prstGeom prst="rect">
            <a:avLst/>
          </a:prstGeom>
        </p:spPr>
        <p:txBody>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dirty="0">
                <a:solidFill>
                  <a:schemeClr val="tx2"/>
                </a:solidFill>
                <a:latin typeface="Arial Narrow" panose="020B0606020202030204" pitchFamily="34" charset="0"/>
              </a:rPr>
              <a:t>World Code against Cancer Framework</a:t>
            </a:r>
            <a:endParaRPr lang="en-GB" sz="3000" dirty="0">
              <a:solidFill>
                <a:schemeClr val="tx2"/>
              </a:solidFill>
              <a:latin typeface="Arial Narrow" panose="020B060602020203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AD98DD3D-95DC-9CED-B6A9-71BD819A6C84}"/>
              </a:ext>
            </a:extLst>
          </p:cNvPr>
          <p:cNvPicPr>
            <a:picLocks noChangeAspect="1"/>
          </p:cNvPicPr>
          <p:nvPr/>
        </p:nvPicPr>
        <p:blipFill rotWithShape="1">
          <a:blip r:embed="rId6"/>
          <a:srcRect l="33204" r="32708"/>
          <a:stretch/>
        </p:blipFill>
        <p:spPr>
          <a:xfrm>
            <a:off x="7018735" y="757200"/>
            <a:ext cx="1589330" cy="1844825"/>
          </a:xfrm>
          <a:prstGeom prst="rect">
            <a:avLst/>
          </a:prstGeom>
        </p:spPr>
      </p:pic>
      <p:pic>
        <p:nvPicPr>
          <p:cNvPr id="25" name="Picture 24">
            <a:extLst>
              <a:ext uri="{FF2B5EF4-FFF2-40B4-BE49-F238E27FC236}">
                <a16:creationId xmlns:a16="http://schemas.microsoft.com/office/drawing/2014/main" id="{CA60F485-32BA-D0B8-4E4A-A44B100D3F4E}"/>
              </a:ext>
            </a:extLst>
          </p:cNvPr>
          <p:cNvPicPr>
            <a:picLocks noChangeAspect="1"/>
          </p:cNvPicPr>
          <p:nvPr/>
        </p:nvPicPr>
        <p:blipFill rotWithShape="1">
          <a:blip r:embed="rId6"/>
          <a:srcRect l="65913"/>
          <a:stretch/>
        </p:blipFill>
        <p:spPr>
          <a:xfrm>
            <a:off x="7018735" y="2755578"/>
            <a:ext cx="1589330" cy="1844825"/>
          </a:xfrm>
          <a:prstGeom prst="rect">
            <a:avLst/>
          </a:prstGeom>
        </p:spPr>
      </p:pic>
      <p:grpSp>
        <p:nvGrpSpPr>
          <p:cNvPr id="4" name="Group 3">
            <a:extLst>
              <a:ext uri="{FF2B5EF4-FFF2-40B4-BE49-F238E27FC236}">
                <a16:creationId xmlns:a16="http://schemas.microsoft.com/office/drawing/2014/main" id="{62799BA2-F007-BED6-EAD3-9D98C66C2822}"/>
              </a:ext>
            </a:extLst>
          </p:cNvPr>
          <p:cNvGrpSpPr/>
          <p:nvPr/>
        </p:nvGrpSpPr>
        <p:grpSpPr>
          <a:xfrm>
            <a:off x="458963" y="757200"/>
            <a:ext cx="6270074" cy="4208074"/>
            <a:chOff x="611950" y="1009600"/>
            <a:chExt cx="8360099" cy="5610765"/>
          </a:xfrm>
        </p:grpSpPr>
        <p:sp>
          <p:nvSpPr>
            <p:cNvPr id="2" name="Rectangle 1">
              <a:extLst>
                <a:ext uri="{FF2B5EF4-FFF2-40B4-BE49-F238E27FC236}">
                  <a16:creationId xmlns:a16="http://schemas.microsoft.com/office/drawing/2014/main" id="{50BF9150-757C-3EFC-7CD6-A3A4F6FDDFC5}"/>
                </a:ext>
              </a:extLst>
            </p:cNvPr>
            <p:cNvSpPr/>
            <p:nvPr/>
          </p:nvSpPr>
          <p:spPr>
            <a:xfrm>
              <a:off x="611950" y="1923444"/>
              <a:ext cx="8360099" cy="4696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grpSp>
          <p:nvGrpSpPr>
            <p:cNvPr id="20" name="Group 19">
              <a:extLst>
                <a:ext uri="{FF2B5EF4-FFF2-40B4-BE49-F238E27FC236}">
                  <a16:creationId xmlns:a16="http://schemas.microsoft.com/office/drawing/2014/main" id="{6EDBD08D-0ACF-8596-1A65-0E13F47485C8}"/>
                </a:ext>
              </a:extLst>
            </p:cNvPr>
            <p:cNvGrpSpPr/>
            <p:nvPr/>
          </p:nvGrpSpPr>
          <p:grpSpPr>
            <a:xfrm>
              <a:off x="2295438" y="2525725"/>
              <a:ext cx="6676611" cy="4043362"/>
              <a:chOff x="1305338" y="1017824"/>
              <a:chExt cx="6676611" cy="4043362"/>
            </a:xfrm>
          </p:grpSpPr>
          <p:pic>
            <p:nvPicPr>
              <p:cNvPr id="21" name="Picture 20">
                <a:extLst>
                  <a:ext uri="{FF2B5EF4-FFF2-40B4-BE49-F238E27FC236}">
                    <a16:creationId xmlns:a16="http://schemas.microsoft.com/office/drawing/2014/main" id="{1BFCE696-4E04-A532-CF2C-FF066F8963B9}"/>
                  </a:ext>
                </a:extLst>
              </p:cNvPr>
              <p:cNvPicPr>
                <a:picLocks noChangeAspect="1"/>
              </p:cNvPicPr>
              <p:nvPr/>
            </p:nvPicPr>
            <p:blipFill rotWithShape="1">
              <a:blip r:embed="rId7"/>
              <a:srcRect l="2939" t="2221" r="3283" b="3920"/>
              <a:stretch/>
            </p:blipFill>
            <p:spPr>
              <a:xfrm>
                <a:off x="1305338" y="1017824"/>
                <a:ext cx="6676611" cy="4043362"/>
              </a:xfrm>
              <a:prstGeom prst="rect">
                <a:avLst/>
              </a:prstGeom>
            </p:spPr>
          </p:pic>
          <p:sp>
            <p:nvSpPr>
              <p:cNvPr id="22" name="Rectangle 21">
                <a:extLst>
                  <a:ext uri="{FF2B5EF4-FFF2-40B4-BE49-F238E27FC236}">
                    <a16:creationId xmlns:a16="http://schemas.microsoft.com/office/drawing/2014/main" id="{93A01DAD-9EE3-C6DA-0BEB-51AF86ACBB30}"/>
                  </a:ext>
                </a:extLst>
              </p:cNvPr>
              <p:cNvSpPr/>
              <p:nvPr/>
            </p:nvSpPr>
            <p:spPr>
              <a:xfrm>
                <a:off x="1314863" y="1036875"/>
                <a:ext cx="4066762" cy="544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GB" sz="1013"/>
              </a:p>
            </p:txBody>
          </p:sp>
        </p:grpSp>
        <p:pic>
          <p:nvPicPr>
            <p:cNvPr id="23" name="Picture 22">
              <a:extLst>
                <a:ext uri="{FF2B5EF4-FFF2-40B4-BE49-F238E27FC236}">
                  <a16:creationId xmlns:a16="http://schemas.microsoft.com/office/drawing/2014/main" id="{81BED1E0-1C86-A54D-38D1-26B02E47155B}"/>
                </a:ext>
              </a:extLst>
            </p:cNvPr>
            <p:cNvPicPr>
              <a:picLocks noChangeAspect="1"/>
            </p:cNvPicPr>
            <p:nvPr/>
          </p:nvPicPr>
          <p:blipFill rotWithShape="1">
            <a:blip r:embed="rId8"/>
            <a:srcRect l="4494" t="10652" r="8412" b="5100"/>
            <a:stretch/>
          </p:blipFill>
          <p:spPr>
            <a:xfrm>
              <a:off x="780462" y="4271904"/>
              <a:ext cx="2257425" cy="1746307"/>
            </a:xfrm>
            <a:prstGeom prst="rect">
              <a:avLst/>
            </a:prstGeom>
          </p:spPr>
        </p:pic>
        <p:pic>
          <p:nvPicPr>
            <p:cNvPr id="26" name="Picture 25">
              <a:extLst>
                <a:ext uri="{FF2B5EF4-FFF2-40B4-BE49-F238E27FC236}">
                  <a16:creationId xmlns:a16="http://schemas.microsoft.com/office/drawing/2014/main" id="{999EBA3F-0DC8-4DE2-28BF-F83CD3BADE68}"/>
                </a:ext>
              </a:extLst>
            </p:cNvPr>
            <p:cNvPicPr>
              <a:picLocks noChangeAspect="1"/>
            </p:cNvPicPr>
            <p:nvPr/>
          </p:nvPicPr>
          <p:blipFill>
            <a:blip r:embed="rId9"/>
            <a:stretch>
              <a:fillRect/>
            </a:stretch>
          </p:blipFill>
          <p:spPr>
            <a:xfrm>
              <a:off x="611950" y="1009600"/>
              <a:ext cx="8360099" cy="1516125"/>
            </a:xfrm>
            <a:prstGeom prst="rect">
              <a:avLst/>
            </a:prstGeom>
          </p:spPr>
        </p:pic>
      </p:grpSp>
      <p:pic>
        <p:nvPicPr>
          <p:cNvPr id="7" name="Video 6">
            <a:hlinkClick r:id="" action="ppaction://media"/>
            <a:extLst>
              <a:ext uri="{FF2B5EF4-FFF2-40B4-BE49-F238E27FC236}">
                <a16:creationId xmlns:a16="http://schemas.microsoft.com/office/drawing/2014/main" id="{4FB2245E-316F-7FEF-3035-C1A511E1E128}"/>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tretch>
            <a:fillRect/>
          </a:stretch>
        </p:blipFill>
        <p:spPr>
          <a:xfrm>
            <a:off x="7991654" y="4279240"/>
            <a:ext cx="1152346" cy="864260"/>
          </a:xfrm>
          <a:prstGeom prst="rect">
            <a:avLst/>
          </a:prstGeom>
        </p:spPr>
      </p:pic>
    </p:spTree>
    <p:custDataLst>
      <p:tags r:id="rId1"/>
    </p:custDataLst>
    <p:extLst>
      <p:ext uri="{BB962C8B-B14F-4D97-AF65-F5344CB8AC3E}">
        <p14:creationId xmlns:p14="http://schemas.microsoft.com/office/powerpoint/2010/main" val="377647425"/>
      </p:ext>
    </p:extLst>
  </p:cSld>
  <p:clrMapOvr>
    <a:masterClrMapping/>
  </p:clrMapOvr>
  <mc:AlternateContent xmlns:mc="http://schemas.openxmlformats.org/markup-compatibility/2006" xmlns:p14="http://schemas.microsoft.com/office/powerpoint/2010/main">
    <mc:Choice Requires="p14">
      <p:transition spd="slow" p14:dur="2000" advTm="57665"/>
    </mc:Choice>
    <mc:Fallback xmlns="">
      <p:transition spd="slow" advTm="5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A7B9E63-9DA2-D6E3-AB44-9427AE5BF18F}"/>
              </a:ext>
            </a:extLst>
          </p:cNvPr>
          <p:cNvGrpSpPr/>
          <p:nvPr/>
        </p:nvGrpSpPr>
        <p:grpSpPr>
          <a:xfrm>
            <a:off x="4570042" y="232726"/>
            <a:ext cx="4573958" cy="4039782"/>
            <a:chOff x="6657685" y="294767"/>
            <a:chExt cx="5657336" cy="4843109"/>
          </a:xfrm>
        </p:grpSpPr>
        <p:pic>
          <p:nvPicPr>
            <p:cNvPr id="9" name="Picture 8" descr="Diagram&#10;&#10;Description automatically generated">
              <a:extLst>
                <a:ext uri="{FF2B5EF4-FFF2-40B4-BE49-F238E27FC236}">
                  <a16:creationId xmlns:a16="http://schemas.microsoft.com/office/drawing/2014/main" id="{E07AFC7F-E9FB-49DF-B39E-ED2E1BB7A848}"/>
                </a:ext>
              </a:extLst>
            </p:cNvPr>
            <p:cNvPicPr>
              <a:picLocks noChangeAspect="1"/>
            </p:cNvPicPr>
            <p:nvPr/>
          </p:nvPicPr>
          <p:blipFill>
            <a:blip r:embed="rId6"/>
            <a:stretch>
              <a:fillRect/>
            </a:stretch>
          </p:blipFill>
          <p:spPr>
            <a:xfrm>
              <a:off x="6657685" y="1087889"/>
              <a:ext cx="5657336" cy="4049987"/>
            </a:xfrm>
            <a:prstGeom prst="rect">
              <a:avLst/>
            </a:prstGeom>
          </p:spPr>
        </p:pic>
        <p:sp>
          <p:nvSpPr>
            <p:cNvPr id="10" name="Title 1">
              <a:extLst>
                <a:ext uri="{FF2B5EF4-FFF2-40B4-BE49-F238E27FC236}">
                  <a16:creationId xmlns:a16="http://schemas.microsoft.com/office/drawing/2014/main" id="{09B68DE4-C842-4DA1-AB68-80F3BB42DD62}"/>
                </a:ext>
              </a:extLst>
            </p:cNvPr>
            <p:cNvSpPr txBox="1">
              <a:spLocks/>
            </p:cNvSpPr>
            <p:nvPr/>
          </p:nvSpPr>
          <p:spPr>
            <a:xfrm>
              <a:off x="6933665" y="294767"/>
              <a:ext cx="3547815" cy="456342"/>
            </a:xfrm>
            <a:prstGeom prst="rect">
              <a:avLst/>
            </a:prstGeom>
          </p:spPr>
          <p:txBody>
            <a:bodyPr anchor="t" anchorCtr="0"/>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dirty="0">
                  <a:solidFill>
                    <a:srgbClr val="002060"/>
                  </a:solidFill>
                  <a:latin typeface="Arial Narrow" panose="020B0606020202030204" pitchFamily="34" charset="0"/>
                </a:rPr>
                <a:t>Governance</a:t>
              </a:r>
            </a:p>
          </p:txBody>
        </p:sp>
      </p:grpSp>
      <p:pic>
        <p:nvPicPr>
          <p:cNvPr id="3" name="Picture 2" descr="A screenshot of a computer&#10;&#10;Description automatically generated with medium confidence">
            <a:extLst>
              <a:ext uri="{FF2B5EF4-FFF2-40B4-BE49-F238E27FC236}">
                <a16:creationId xmlns:a16="http://schemas.microsoft.com/office/drawing/2014/main" id="{7E51F4F6-C2A0-E441-574C-881AA3CEDAC7}"/>
              </a:ext>
            </a:extLst>
          </p:cNvPr>
          <p:cNvPicPr>
            <a:picLocks noChangeAspect="1"/>
          </p:cNvPicPr>
          <p:nvPr/>
        </p:nvPicPr>
        <p:blipFill rotWithShape="1">
          <a:blip r:embed="rId7"/>
          <a:srcRect l="56025"/>
          <a:stretch/>
        </p:blipFill>
        <p:spPr>
          <a:xfrm>
            <a:off x="2775279" y="1215491"/>
            <a:ext cx="2905603" cy="3292188"/>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015A3828-C272-CC05-E678-9827832FD8D1}"/>
              </a:ext>
            </a:extLst>
          </p:cNvPr>
          <p:cNvPicPr>
            <a:picLocks noChangeAspect="1"/>
          </p:cNvPicPr>
          <p:nvPr/>
        </p:nvPicPr>
        <p:blipFill rotWithShape="1">
          <a:blip r:embed="rId7"/>
          <a:srcRect r="52968"/>
          <a:stretch/>
        </p:blipFill>
        <p:spPr>
          <a:xfrm>
            <a:off x="-276368" y="1215492"/>
            <a:ext cx="3107558" cy="3292187"/>
          </a:xfrm>
          <a:prstGeom prst="rect">
            <a:avLst/>
          </a:prstGeom>
        </p:spPr>
      </p:pic>
      <p:sp>
        <p:nvSpPr>
          <p:cNvPr id="11" name="Title 1">
            <a:extLst>
              <a:ext uri="{FF2B5EF4-FFF2-40B4-BE49-F238E27FC236}">
                <a16:creationId xmlns:a16="http://schemas.microsoft.com/office/drawing/2014/main" id="{2C92CC4D-4249-C0AF-B247-997CFC7763D9}"/>
              </a:ext>
            </a:extLst>
          </p:cNvPr>
          <p:cNvSpPr txBox="1">
            <a:spLocks/>
          </p:cNvSpPr>
          <p:nvPr/>
        </p:nvSpPr>
        <p:spPr>
          <a:xfrm>
            <a:off x="240995" y="232726"/>
            <a:ext cx="2660861" cy="342257"/>
          </a:xfrm>
          <a:prstGeom prst="rect">
            <a:avLst/>
          </a:prstGeom>
        </p:spPr>
        <p:txBody>
          <a:bodyPr anchor="t" anchorCtr="0"/>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b="1" dirty="0">
                <a:solidFill>
                  <a:srgbClr val="002060"/>
                </a:solidFill>
                <a:latin typeface="Arial Narrow" panose="020B0606020202030204" pitchFamily="34" charset="0"/>
              </a:rPr>
              <a:t>Framework</a:t>
            </a:r>
          </a:p>
        </p:txBody>
      </p:sp>
      <p:grpSp>
        <p:nvGrpSpPr>
          <p:cNvPr id="12" name="Group 11">
            <a:extLst>
              <a:ext uri="{FF2B5EF4-FFF2-40B4-BE49-F238E27FC236}">
                <a16:creationId xmlns:a16="http://schemas.microsoft.com/office/drawing/2014/main" id="{286D517A-D496-EDF9-F4CE-9E3E7FEB6B3D}"/>
              </a:ext>
            </a:extLst>
          </p:cNvPr>
          <p:cNvGrpSpPr/>
          <p:nvPr/>
        </p:nvGrpSpPr>
        <p:grpSpPr>
          <a:xfrm>
            <a:off x="4973782" y="4108674"/>
            <a:ext cx="3990390" cy="970063"/>
            <a:chOff x="1140916" y="3527845"/>
            <a:chExt cx="4539966" cy="1184594"/>
          </a:xfrm>
        </p:grpSpPr>
        <p:sp>
          <p:nvSpPr>
            <p:cNvPr id="13" name="Rectangle 12">
              <a:extLst>
                <a:ext uri="{FF2B5EF4-FFF2-40B4-BE49-F238E27FC236}">
                  <a16:creationId xmlns:a16="http://schemas.microsoft.com/office/drawing/2014/main" id="{AC67048E-8D60-C5E1-6277-6FD65E1BCEA0}"/>
                </a:ext>
              </a:extLst>
            </p:cNvPr>
            <p:cNvSpPr/>
            <p:nvPr/>
          </p:nvSpPr>
          <p:spPr>
            <a:xfrm>
              <a:off x="1140916" y="3569439"/>
              <a:ext cx="4539966"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a:extLst>
                <a:ext uri="{FF2B5EF4-FFF2-40B4-BE49-F238E27FC236}">
                  <a16:creationId xmlns:a16="http://schemas.microsoft.com/office/drawing/2014/main" id="{1F72B13C-D27E-BD17-8130-1D09277B261F}"/>
                </a:ext>
              </a:extLst>
            </p:cNvPr>
            <p:cNvPicPr>
              <a:picLocks noChangeAspect="1"/>
            </p:cNvPicPr>
            <p:nvPr/>
          </p:nvPicPr>
          <p:blipFill rotWithShape="1">
            <a:blip r:embed="rId8"/>
            <a:srcRect t="66327"/>
            <a:stretch/>
          </p:blipFill>
          <p:spPr>
            <a:xfrm>
              <a:off x="1140916" y="3527845"/>
              <a:ext cx="4537181" cy="1173961"/>
            </a:xfrm>
            <a:prstGeom prst="rect">
              <a:avLst/>
            </a:prstGeom>
          </p:spPr>
        </p:pic>
      </p:grpSp>
      <p:pic>
        <p:nvPicPr>
          <p:cNvPr id="17" name="Video 16">
            <a:hlinkClick r:id="" action="ppaction://media"/>
            <a:extLst>
              <a:ext uri="{FF2B5EF4-FFF2-40B4-BE49-F238E27FC236}">
                <a16:creationId xmlns:a16="http://schemas.microsoft.com/office/drawing/2014/main" id="{EA0055A2-B5E6-9F7A-2B8A-0AE703116C1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7951610" y="0"/>
            <a:ext cx="1192390" cy="894293"/>
          </a:xfrm>
          <a:prstGeom prst="rect">
            <a:avLst/>
          </a:prstGeom>
        </p:spPr>
      </p:pic>
    </p:spTree>
    <p:custDataLst>
      <p:tags r:id="rId1"/>
    </p:custDataLst>
    <p:extLst>
      <p:ext uri="{BB962C8B-B14F-4D97-AF65-F5344CB8AC3E}">
        <p14:creationId xmlns:p14="http://schemas.microsoft.com/office/powerpoint/2010/main" val="273003015"/>
      </p:ext>
    </p:extLst>
  </p:cSld>
  <p:clrMapOvr>
    <a:masterClrMapping/>
  </p:clrMapOvr>
  <mc:AlternateContent xmlns:mc="http://schemas.openxmlformats.org/markup-compatibility/2006" xmlns:p14="http://schemas.microsoft.com/office/powerpoint/2010/main">
    <mc:Choice Requires="p14">
      <p:transition spd="slow" p14:dur="2000" advTm="56088"/>
    </mc:Choice>
    <mc:Fallback xmlns="">
      <p:transition spd="slow" advTm="5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7"/>
                </p:tgtEl>
              </p:cMediaNode>
            </p:video>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E33C-22CC-4BD5-A467-580E3D17CBE4}"/>
              </a:ext>
            </a:extLst>
          </p:cNvPr>
          <p:cNvSpPr>
            <a:spLocks noGrp="1"/>
          </p:cNvSpPr>
          <p:nvPr>
            <p:ph type="ctrTitle"/>
          </p:nvPr>
        </p:nvSpPr>
        <p:spPr>
          <a:xfrm>
            <a:off x="333930" y="239634"/>
            <a:ext cx="4380947" cy="1790700"/>
          </a:xfrm>
        </p:spPr>
        <p:txBody>
          <a:bodyPr/>
          <a:lstStyle/>
          <a:p>
            <a:r>
              <a:rPr lang="en-GB" sz="3000" dirty="0">
                <a:solidFill>
                  <a:srgbClr val="EFEEE0"/>
                </a:solidFill>
                <a:latin typeface="Arial Narrow" panose="020B0606020202030204" pitchFamily="34" charset="0"/>
              </a:rPr>
              <a:t>The Latin American and the Caribbean Code Against Cancer</a:t>
            </a:r>
          </a:p>
        </p:txBody>
      </p:sp>
      <p:sp>
        <p:nvSpPr>
          <p:cNvPr id="3" name="Subtitle 2">
            <a:extLst>
              <a:ext uri="{FF2B5EF4-FFF2-40B4-BE49-F238E27FC236}">
                <a16:creationId xmlns:a16="http://schemas.microsoft.com/office/drawing/2014/main" id="{85280DA2-AC7B-4215-88AA-ACAB5A23A615}"/>
              </a:ext>
            </a:extLst>
          </p:cNvPr>
          <p:cNvSpPr>
            <a:spLocks noGrp="1"/>
          </p:cNvSpPr>
          <p:nvPr>
            <p:ph type="subTitle" idx="1"/>
          </p:nvPr>
        </p:nvSpPr>
        <p:spPr>
          <a:xfrm>
            <a:off x="408191" y="1813000"/>
            <a:ext cx="4025502" cy="1241822"/>
          </a:xfrm>
        </p:spPr>
        <p:txBody>
          <a:bodyPr/>
          <a:lstStyle/>
          <a:p>
            <a:r>
              <a:rPr lang="en-GB" sz="1600" dirty="0">
                <a:solidFill>
                  <a:srgbClr val="EFEEE0"/>
                </a:solidFill>
                <a:latin typeface="Arial Narrow" panose="020B0606020202030204" pitchFamily="34" charset="0"/>
              </a:rPr>
              <a:t>The first regional adaptation of the European Code Against Cancer, under the umbrella of the </a:t>
            </a:r>
            <a:r>
              <a:rPr lang="en-GB" sz="1600" dirty="0">
                <a:solidFill>
                  <a:srgbClr val="D27E64"/>
                </a:solidFill>
                <a:latin typeface="Arial Narrow" panose="020B0606020202030204" pitchFamily="34" charset="0"/>
              </a:rPr>
              <a:t>World Code Against Cancer Framework</a:t>
            </a:r>
            <a:endParaRPr lang="es-419" sz="1600" dirty="0">
              <a:latin typeface="Arial Narrow" panose="020B0606020202030204" pitchFamily="34" charset="0"/>
            </a:endParaRPr>
          </a:p>
        </p:txBody>
      </p:sp>
      <p:pic>
        <p:nvPicPr>
          <p:cNvPr id="8" name="Picture 7" descr="Map&#10;&#10;Description automatically generated">
            <a:extLst>
              <a:ext uri="{FF2B5EF4-FFF2-40B4-BE49-F238E27FC236}">
                <a16:creationId xmlns:a16="http://schemas.microsoft.com/office/drawing/2014/main" id="{962B3BBD-C16F-41B4-9C7F-9CC95D90AE50}"/>
              </a:ext>
            </a:extLst>
          </p:cNvPr>
          <p:cNvPicPr>
            <a:picLocks noChangeAspect="1"/>
          </p:cNvPicPr>
          <p:nvPr/>
        </p:nvPicPr>
        <p:blipFill>
          <a:blip r:embed="rId6">
            <a:duotone>
              <a:schemeClr val="accent4">
                <a:shade val="45000"/>
                <a:satMod val="135000"/>
              </a:schemeClr>
              <a:prstClr val="white"/>
            </a:duotone>
          </a:blip>
          <a:stretch>
            <a:fillRect/>
          </a:stretch>
        </p:blipFill>
        <p:spPr>
          <a:xfrm>
            <a:off x="4572000" y="1"/>
            <a:ext cx="3986474" cy="4983092"/>
          </a:xfrm>
          <a:prstGeom prst="rect">
            <a:avLst/>
          </a:prstGeom>
        </p:spPr>
      </p:pic>
      <p:grpSp>
        <p:nvGrpSpPr>
          <p:cNvPr id="7" name="Group 6">
            <a:extLst>
              <a:ext uri="{FF2B5EF4-FFF2-40B4-BE49-F238E27FC236}">
                <a16:creationId xmlns:a16="http://schemas.microsoft.com/office/drawing/2014/main" id="{8C9B167B-9604-E7A3-34CD-AB533E48518B}"/>
              </a:ext>
            </a:extLst>
          </p:cNvPr>
          <p:cNvGrpSpPr/>
          <p:nvPr/>
        </p:nvGrpSpPr>
        <p:grpSpPr>
          <a:xfrm>
            <a:off x="201747" y="3111797"/>
            <a:ext cx="6021501" cy="1384995"/>
            <a:chOff x="176972" y="3113167"/>
            <a:chExt cx="6021501" cy="1384995"/>
          </a:xfrm>
        </p:grpSpPr>
        <p:pic>
          <p:nvPicPr>
            <p:cNvPr id="9" name="Picture 44">
              <a:extLst>
                <a:ext uri="{FF2B5EF4-FFF2-40B4-BE49-F238E27FC236}">
                  <a16:creationId xmlns:a16="http://schemas.microsoft.com/office/drawing/2014/main" id="{633E08C7-E447-85E5-692A-911847A2AB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64"/>
            <a:stretch/>
          </p:blipFill>
          <p:spPr bwMode="auto">
            <a:xfrm>
              <a:off x="1130222" y="3123800"/>
              <a:ext cx="2458478" cy="13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001E905C-A4D8-1E36-1E2D-B523A358FB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5748"/>
            <a:stretch>
              <a:fillRect/>
            </a:stretch>
          </p:blipFill>
          <p:spPr bwMode="auto">
            <a:xfrm>
              <a:off x="176972" y="3116469"/>
              <a:ext cx="953250" cy="137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10060977-9592-F65B-631A-529DE9D55385}"/>
                </a:ext>
              </a:extLst>
            </p:cNvPr>
            <p:cNvSpPr>
              <a:spLocks noChangeArrowheads="1"/>
            </p:cNvSpPr>
            <p:nvPr/>
          </p:nvSpPr>
          <p:spPr bwMode="auto">
            <a:xfrm>
              <a:off x="3527323" y="3113167"/>
              <a:ext cx="267115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tx1"/>
                </a:buClr>
                <a:buChar char="•"/>
                <a:defRPr sz="3200">
                  <a:solidFill>
                    <a:schemeClr val="tx1"/>
                  </a:solidFill>
                  <a:latin typeface="Tahoma" pitchFamily="34" charset="0"/>
                  <a:cs typeface="Tahoma" pitchFamily="34" charset="0"/>
                </a:defRPr>
              </a:lvl1pPr>
              <a:lvl2pPr marL="742950" indent="-285750">
                <a:spcBef>
                  <a:spcPct val="20000"/>
                </a:spcBef>
                <a:buClr>
                  <a:schemeClr val="tx1"/>
                </a:buClr>
                <a:buChar char="•"/>
                <a:defRPr sz="2800">
                  <a:solidFill>
                    <a:schemeClr val="tx1"/>
                  </a:solidFill>
                  <a:latin typeface="Tahoma" pitchFamily="34" charset="0"/>
                  <a:cs typeface="Tahoma" pitchFamily="34" charset="0"/>
                </a:defRPr>
              </a:lvl2pPr>
              <a:lvl3pPr marL="1143000" indent="-228600">
                <a:spcBef>
                  <a:spcPct val="20000"/>
                </a:spcBef>
                <a:buClr>
                  <a:schemeClr val="tx1"/>
                </a:buClr>
                <a:buChar char="•"/>
                <a:defRPr sz="2400">
                  <a:solidFill>
                    <a:schemeClr val="tx1"/>
                  </a:solidFill>
                  <a:latin typeface="Tahoma" pitchFamily="34" charset="0"/>
                  <a:cs typeface="Tahoma" pitchFamily="34" charset="0"/>
                </a:defRPr>
              </a:lvl3pPr>
              <a:lvl4pPr marL="1600200" indent="-228600">
                <a:spcBef>
                  <a:spcPct val="20000"/>
                </a:spcBef>
                <a:buClr>
                  <a:schemeClr val="tx1"/>
                </a:buClr>
                <a:buChar char="•"/>
                <a:defRPr sz="2000">
                  <a:solidFill>
                    <a:schemeClr val="tx1"/>
                  </a:solidFill>
                  <a:latin typeface="Tahoma" pitchFamily="34" charset="0"/>
                  <a:cs typeface="Tahoma" pitchFamily="34" charset="0"/>
                </a:defRPr>
              </a:lvl4pPr>
              <a:lvl5pPr marL="2057400" indent="-228600">
                <a:spcBef>
                  <a:spcPct val="20000"/>
                </a:spcBef>
                <a:buClr>
                  <a:schemeClr val="tx1"/>
                </a:buClr>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Clr>
                  <a:schemeClr val="tx1"/>
                </a:buClr>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Clr>
                  <a:schemeClr val="tx1"/>
                </a:buClr>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Clr>
                  <a:schemeClr val="tx1"/>
                </a:buClr>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Clr>
                  <a:schemeClr val="tx1"/>
                </a:buClr>
                <a:buChar char="•"/>
                <a:defRPr sz="2000">
                  <a:solidFill>
                    <a:schemeClr val="tx1"/>
                  </a:solidFill>
                  <a:latin typeface="Tahoma" pitchFamily="34" charset="0"/>
                  <a:cs typeface="Tahoma" pitchFamily="34" charset="0"/>
                </a:defRPr>
              </a:lvl9pPr>
            </a:lstStyle>
            <a:p>
              <a:pPr marL="88900" indent="-88900" fontAlgn="base">
                <a:spcBef>
                  <a:spcPct val="0"/>
                </a:spcBef>
                <a:spcAft>
                  <a:spcPct val="0"/>
                </a:spcAft>
                <a:buClrTx/>
                <a:defRPr/>
              </a:pPr>
              <a:r>
                <a:rPr lang="en-GB" altLang="es-ES_tradnl" sz="1400" dirty="0">
                  <a:solidFill>
                    <a:srgbClr val="2B3256"/>
                  </a:solidFill>
                  <a:latin typeface="Arial Narrow" panose="020B0606020202030204" pitchFamily="34" charset="0"/>
                  <a:cs typeface="Arial" pitchFamily="34" charset="0"/>
                </a:rPr>
                <a:t>Highest rates of </a:t>
              </a:r>
              <a:r>
                <a:rPr lang="en-GB" altLang="es-ES_tradnl" sz="1400" b="1" dirty="0">
                  <a:solidFill>
                    <a:srgbClr val="2B3256"/>
                  </a:solidFill>
                  <a:latin typeface="Arial Narrow" panose="020B0606020202030204" pitchFamily="34" charset="0"/>
                  <a:cs typeface="Arial" pitchFamily="34" charset="0"/>
                </a:rPr>
                <a:t>gallbladder cancer in </a:t>
              </a:r>
              <a:r>
                <a:rPr lang="en-GB" altLang="es-ES_tradnl" sz="1400" dirty="0">
                  <a:solidFill>
                    <a:srgbClr val="2B3256"/>
                  </a:solidFill>
                  <a:latin typeface="Arial Narrow" panose="020B0606020202030204" pitchFamily="34" charset="0"/>
                  <a:cs typeface="Arial" pitchFamily="34" charset="0"/>
                </a:rPr>
                <a:t>the world</a:t>
              </a:r>
              <a:r>
                <a:rPr lang="en-GB" altLang="es-ES_tradnl" sz="1400" b="1" dirty="0">
                  <a:solidFill>
                    <a:srgbClr val="2B3256"/>
                  </a:solidFill>
                  <a:latin typeface="Arial Narrow" panose="020B0606020202030204" pitchFamily="34" charset="0"/>
                  <a:cs typeface="Arial" pitchFamily="34" charset="0"/>
                </a:rPr>
                <a:t>; stomach cancer</a:t>
              </a:r>
            </a:p>
            <a:p>
              <a:pPr marL="88900" indent="-88900" fontAlgn="base">
                <a:spcBef>
                  <a:spcPct val="0"/>
                </a:spcBef>
                <a:spcAft>
                  <a:spcPct val="0"/>
                </a:spcAft>
                <a:buClrTx/>
                <a:defRPr/>
              </a:pPr>
              <a:r>
                <a:rPr lang="en-GB" altLang="es-ES_tradnl" sz="1400" b="1" dirty="0">
                  <a:solidFill>
                    <a:srgbClr val="2B3256"/>
                  </a:solidFill>
                  <a:latin typeface="Arial Narrow" panose="020B0606020202030204" pitchFamily="34" charset="0"/>
                  <a:cs typeface="Arial" pitchFamily="34" charset="0"/>
                </a:rPr>
                <a:t>Environmental &amp; occupational risks </a:t>
              </a:r>
              <a:r>
                <a:rPr lang="en-GB" altLang="es-ES_tradnl" sz="1400" dirty="0">
                  <a:solidFill>
                    <a:srgbClr val="2B3256"/>
                  </a:solidFill>
                  <a:latin typeface="Arial Narrow" panose="020B0606020202030204" pitchFamily="34" charset="0"/>
                  <a:cs typeface="Arial" pitchFamily="34" charset="0"/>
                </a:rPr>
                <a:t>(pesticides, mining, etc.)</a:t>
              </a:r>
            </a:p>
            <a:p>
              <a:pPr marL="88900" indent="-88900" fontAlgn="base">
                <a:spcBef>
                  <a:spcPct val="0"/>
                </a:spcBef>
                <a:spcAft>
                  <a:spcPct val="0"/>
                </a:spcAft>
                <a:buClrTx/>
                <a:defRPr/>
              </a:pPr>
              <a:r>
                <a:rPr lang="en-GB" altLang="es-ES_tradnl" sz="1400" dirty="0">
                  <a:solidFill>
                    <a:srgbClr val="2B3256"/>
                  </a:solidFill>
                  <a:latin typeface="Arial Narrow" panose="020B0606020202030204" pitchFamily="34" charset="0"/>
                  <a:cs typeface="Arial" pitchFamily="34" charset="0"/>
                </a:rPr>
                <a:t>Millions exposed to</a:t>
              </a:r>
              <a:r>
                <a:rPr lang="en-GB" altLang="es-ES_tradnl" sz="1400" b="1" dirty="0">
                  <a:solidFill>
                    <a:srgbClr val="2B3256"/>
                  </a:solidFill>
                  <a:latin typeface="Arial Narrow" panose="020B0606020202030204" pitchFamily="34" charset="0"/>
                  <a:cs typeface="Arial" pitchFamily="34" charset="0"/>
                </a:rPr>
                <a:t> indoor air pollution</a:t>
              </a:r>
            </a:p>
          </p:txBody>
        </p:sp>
      </p:grpSp>
      <p:pic>
        <p:nvPicPr>
          <p:cNvPr id="12" name="Video 11">
            <a:hlinkClick r:id="" action="ppaction://media"/>
            <a:extLst>
              <a:ext uri="{FF2B5EF4-FFF2-40B4-BE49-F238E27FC236}">
                <a16:creationId xmlns:a16="http://schemas.microsoft.com/office/drawing/2014/main" id="{30EC0E93-2188-8104-0F0A-3D6BE372BF6A}"/>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7938654" y="4239491"/>
            <a:ext cx="1205345" cy="904009"/>
          </a:xfrm>
          <a:prstGeom prst="rect">
            <a:avLst/>
          </a:prstGeom>
        </p:spPr>
      </p:pic>
    </p:spTree>
    <p:custDataLst>
      <p:tags r:id="rId1"/>
    </p:custDataLst>
    <p:extLst>
      <p:ext uri="{BB962C8B-B14F-4D97-AF65-F5344CB8AC3E}">
        <p14:creationId xmlns:p14="http://schemas.microsoft.com/office/powerpoint/2010/main" val="1772983975"/>
      </p:ext>
    </p:extLst>
  </p:cSld>
  <p:clrMapOvr>
    <a:masterClrMapping/>
  </p:clrMapOvr>
  <mc:AlternateContent xmlns:mc="http://schemas.openxmlformats.org/markup-compatibility/2006" xmlns:p14="http://schemas.microsoft.com/office/powerpoint/2010/main">
    <mc:Choice Requires="p14">
      <p:transition spd="slow" p14:dur="2000" advTm="33306"/>
    </mc:Choice>
    <mc:Fallback xmlns="">
      <p:transition spd="slow" advTm="3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2"/>
                </p:tgtEl>
              </p:cMediaNode>
            </p:video>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a:extLst>
              <a:ext uri="{FF2B5EF4-FFF2-40B4-BE49-F238E27FC236}">
                <a16:creationId xmlns:a16="http://schemas.microsoft.com/office/drawing/2014/main" id="{683001E9-29E8-D664-7B14-C546720FC138}"/>
              </a:ext>
            </a:extLst>
          </p:cNvPr>
          <p:cNvSpPr>
            <a:spLocks noGrp="1"/>
          </p:cNvSpPr>
          <p:nvPr>
            <p:ph type="ctrTitle"/>
          </p:nvPr>
        </p:nvSpPr>
        <p:spPr>
          <a:xfrm>
            <a:off x="243339" y="213705"/>
            <a:ext cx="8315135" cy="450524"/>
          </a:xfrm>
        </p:spPr>
        <p:txBody>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3000" dirty="0">
                <a:solidFill>
                  <a:schemeClr val="accent2"/>
                </a:solidFill>
                <a:latin typeface="Arial Narrow" panose="020B0606020202030204" pitchFamily="34" charset="0"/>
              </a:rPr>
              <a:t>Methodology: </a:t>
            </a:r>
            <a:r>
              <a:rPr lang="en-GB" sz="3000" dirty="0">
                <a:solidFill>
                  <a:schemeClr val="accent1"/>
                </a:solidFill>
                <a:latin typeface="Arial Narrow" panose="020B0606020202030204" pitchFamily="34" charset="0"/>
              </a:rPr>
              <a:t>process</a:t>
            </a:r>
          </a:p>
        </p:txBody>
      </p:sp>
      <p:grpSp>
        <p:nvGrpSpPr>
          <p:cNvPr id="2" name="Group 1">
            <a:extLst>
              <a:ext uri="{FF2B5EF4-FFF2-40B4-BE49-F238E27FC236}">
                <a16:creationId xmlns:a16="http://schemas.microsoft.com/office/drawing/2014/main" id="{D7931461-FEB1-DD2A-3164-FEFACAA5FB20}"/>
              </a:ext>
            </a:extLst>
          </p:cNvPr>
          <p:cNvGrpSpPr/>
          <p:nvPr/>
        </p:nvGrpSpPr>
        <p:grpSpPr>
          <a:xfrm>
            <a:off x="5054886" y="598014"/>
            <a:ext cx="3942897" cy="2653047"/>
            <a:chOff x="6862679" y="1519999"/>
            <a:chExt cx="5257195" cy="2832868"/>
          </a:xfrm>
          <a:solidFill>
            <a:schemeClr val="accent2"/>
          </a:solidFill>
        </p:grpSpPr>
        <p:grpSp>
          <p:nvGrpSpPr>
            <p:cNvPr id="18" name="Group 17">
              <a:extLst>
                <a:ext uri="{FF2B5EF4-FFF2-40B4-BE49-F238E27FC236}">
                  <a16:creationId xmlns:a16="http://schemas.microsoft.com/office/drawing/2014/main" id="{CDA94D7B-5B9B-8B2A-32C6-05FF3A402C29}"/>
                </a:ext>
              </a:extLst>
            </p:cNvPr>
            <p:cNvGrpSpPr/>
            <p:nvPr/>
          </p:nvGrpSpPr>
          <p:grpSpPr>
            <a:xfrm>
              <a:off x="6862679" y="1519999"/>
              <a:ext cx="5257195" cy="2040407"/>
              <a:chOff x="8904428" y="835859"/>
              <a:chExt cx="5257195" cy="2040407"/>
            </a:xfrm>
            <a:grpFill/>
          </p:grpSpPr>
          <p:sp>
            <p:nvSpPr>
              <p:cNvPr id="19" name="TextBox 14">
                <a:extLst>
                  <a:ext uri="{FF2B5EF4-FFF2-40B4-BE49-F238E27FC236}">
                    <a16:creationId xmlns:a16="http://schemas.microsoft.com/office/drawing/2014/main" id="{5D95671A-C852-AA55-E1FE-0A428F30C55C}"/>
                  </a:ext>
                </a:extLst>
              </p:cNvPr>
              <p:cNvSpPr txBox="1"/>
              <p:nvPr/>
            </p:nvSpPr>
            <p:spPr>
              <a:xfrm>
                <a:off x="8904428" y="835859"/>
                <a:ext cx="2736983" cy="1248821"/>
              </a:xfrm>
              <a:prstGeom prst="rect">
                <a:avLst/>
              </a:prstGeom>
              <a:grpFill/>
              <a:ln>
                <a:noFill/>
              </a:ln>
            </p:spPr>
            <p:txBody>
              <a:bodyPr wrap="square" anchor="ctr">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WG1) Lifestyle</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Tobacco</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Alcohol</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Diet &amp; non-alcoholic drinks</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Obesity &amp; overweight</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Physical activity</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Hormonal factors (i.e., breastfeeding)</a:t>
                </a:r>
                <a:endParaRPr kumimoji="0" lang="en-GB"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p:txBody>
          </p:sp>
          <p:sp>
            <p:nvSpPr>
              <p:cNvPr id="20" name="TextBox 16">
                <a:extLst>
                  <a:ext uri="{FF2B5EF4-FFF2-40B4-BE49-F238E27FC236}">
                    <a16:creationId xmlns:a16="http://schemas.microsoft.com/office/drawing/2014/main" id="{DC3195D4-6F2A-4BF2-9B36-633A7412A4D8}"/>
                  </a:ext>
                </a:extLst>
              </p:cNvPr>
              <p:cNvSpPr txBox="1"/>
              <p:nvPr/>
            </p:nvSpPr>
            <p:spPr>
              <a:xfrm>
                <a:off x="11676118" y="837200"/>
                <a:ext cx="2485505" cy="1248822"/>
              </a:xfrm>
              <a:prstGeom prst="rect">
                <a:avLst/>
              </a:prstGeom>
              <a:grpFill/>
              <a:ln>
                <a:noFill/>
              </a:ln>
            </p:spPr>
            <p:txBody>
              <a:bodyPr wrap="square">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WG2) Environmental risks</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Air, water &amp;soil</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Food contaminants </a:t>
                </a:r>
              </a:p>
              <a:p>
                <a:pPr marL="85725" marR="0" lvl="0" indent="-85725" algn="l" defTabSz="685800" rtl="0" eaLnBrk="1" fontAlgn="auto" latinLnBrk="0" hangingPunct="1">
                  <a:lnSpc>
                    <a:spcPct val="100000"/>
                  </a:lnSpc>
                  <a:spcBef>
                    <a:spcPts val="0"/>
                  </a:spcBef>
                  <a:spcAft>
                    <a:spcPts val="0"/>
                  </a:spcAft>
                  <a:buClr>
                    <a:srgbClr val="000000"/>
                  </a:buClr>
                  <a:buSzTx/>
                  <a:buFontTx/>
                  <a:buChar char="-"/>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Radiation (UV exposure &amp; medical raditions)</a:t>
                </a:r>
              </a:p>
              <a:p>
                <a:pPr marL="85725" marR="0" lvl="0" indent="-85725" algn="l" defTabSz="685800" rtl="0" eaLnBrk="1" fontAlgn="auto" latinLnBrk="0" hangingPunct="1">
                  <a:lnSpc>
                    <a:spcPct val="100000"/>
                  </a:lnSpc>
                  <a:spcBef>
                    <a:spcPts val="0"/>
                  </a:spcBef>
                  <a:spcAft>
                    <a:spcPts val="0"/>
                  </a:spcAft>
                  <a:buClr>
                    <a:srgbClr val="000000"/>
                  </a:buClr>
                  <a:buSzTx/>
                  <a:buFontTx/>
                  <a:buChar char="-"/>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Occupational</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endParaRPr>
              </a:p>
            </p:txBody>
          </p:sp>
          <p:sp>
            <p:nvSpPr>
              <p:cNvPr id="21" name="TextBox 17">
                <a:extLst>
                  <a:ext uri="{FF2B5EF4-FFF2-40B4-BE49-F238E27FC236}">
                    <a16:creationId xmlns:a16="http://schemas.microsoft.com/office/drawing/2014/main" id="{01451D51-4259-F7DA-08D3-49FD79ABA531}"/>
                  </a:ext>
                </a:extLst>
              </p:cNvPr>
              <p:cNvSpPr txBox="1"/>
              <p:nvPr/>
            </p:nvSpPr>
            <p:spPr>
              <a:xfrm>
                <a:off x="8904428" y="2117106"/>
                <a:ext cx="2736983" cy="755866"/>
              </a:xfrm>
              <a:prstGeom prst="rect">
                <a:avLst/>
              </a:prstGeom>
              <a:grpFill/>
              <a:ln>
                <a:noFill/>
              </a:ln>
            </p:spPr>
            <p:txBody>
              <a:bodyPr wrap="square" anchor="ctr">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WG3) Infections</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Vaccination</a:t>
                </a:r>
              </a:p>
              <a:p>
                <a:pPr marL="85725" marR="0" lvl="0" indent="-85725"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Intervention infectious agents (i.e., </a:t>
                </a:r>
                <a:r>
                  <a:rPr kumimoji="0" lang="de-DE" sz="10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H. Pylory</a:t>
                </a: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HIV)</a:t>
                </a:r>
              </a:p>
            </p:txBody>
          </p:sp>
          <p:sp>
            <p:nvSpPr>
              <p:cNvPr id="22" name="TextBox 42">
                <a:extLst>
                  <a:ext uri="{FF2B5EF4-FFF2-40B4-BE49-F238E27FC236}">
                    <a16:creationId xmlns:a16="http://schemas.microsoft.com/office/drawing/2014/main" id="{C8FB76F1-4831-8196-D1D2-17BBDA5D441C}"/>
                  </a:ext>
                </a:extLst>
              </p:cNvPr>
              <p:cNvSpPr txBox="1"/>
              <p:nvPr/>
            </p:nvSpPr>
            <p:spPr>
              <a:xfrm>
                <a:off x="11676118" y="2120400"/>
                <a:ext cx="2485504" cy="755866"/>
              </a:xfrm>
              <a:prstGeom prst="rect">
                <a:avLst/>
              </a:prstGeom>
              <a:grpFill/>
              <a:ln>
                <a:noFill/>
              </a:ln>
            </p:spPr>
            <p:txBody>
              <a:bodyPr wrap="square" anchor="ctr">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WG4) Medical interventions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Screening</a:t>
                </a:r>
              </a:p>
              <a:p>
                <a:pPr marL="85725" marR="0" lvl="0" indent="-85725"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Drugs (hormonal treatments, chemoprevention)</a:t>
                </a:r>
              </a:p>
            </p:txBody>
          </p:sp>
        </p:grpSp>
        <p:sp>
          <p:nvSpPr>
            <p:cNvPr id="23" name="TextBox 17">
              <a:extLst>
                <a:ext uri="{FF2B5EF4-FFF2-40B4-BE49-F238E27FC236}">
                  <a16:creationId xmlns:a16="http://schemas.microsoft.com/office/drawing/2014/main" id="{0481FE5D-56C4-54D1-B3E1-1F0A0201CBB3}"/>
                </a:ext>
              </a:extLst>
            </p:cNvPr>
            <p:cNvSpPr txBox="1"/>
            <p:nvPr/>
          </p:nvSpPr>
          <p:spPr>
            <a:xfrm>
              <a:off x="8120276" y="3597001"/>
              <a:ext cx="2958771" cy="755866"/>
            </a:xfrm>
            <a:prstGeom prst="rect">
              <a:avLst/>
            </a:prstGeom>
            <a:grpFill/>
            <a:ln>
              <a:noFill/>
            </a:ln>
          </p:spPr>
          <p:txBody>
            <a:bodyPr wrap="square" anchor="ctr">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Arial"/>
                </a:rPr>
                <a:t>WG5) Comunication &amp; education</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Messages WGs 1-4</a:t>
              </a:r>
            </a:p>
            <a:p>
              <a:pPr marL="71438" marR="0" lvl="0" indent="-71438" algn="l" defTabSz="685800" rtl="0" eaLnBrk="1" fontAlgn="auto" latinLnBrk="0" hangingPunct="1">
                <a:lnSpc>
                  <a:spcPct val="100000"/>
                </a:lnSpc>
                <a:spcBef>
                  <a:spcPts val="0"/>
                </a:spcBef>
                <a:spcAft>
                  <a:spcPts val="0"/>
                </a:spcAft>
                <a:buClr>
                  <a:srgbClr val="000000"/>
                </a:buClr>
                <a:buSzTx/>
                <a:buFont typeface="Arial"/>
                <a:buNone/>
                <a:tabLst/>
                <a:defRPr/>
              </a:pPr>
              <a:r>
                <a:rPr kumimoji="0" lang="de-DE"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sym typeface="Arial"/>
                </a:rPr>
                <a:t>- Pilot study testing messages in the population</a:t>
              </a:r>
            </a:p>
          </p:txBody>
        </p:sp>
      </p:grpSp>
      <p:sp>
        <p:nvSpPr>
          <p:cNvPr id="24" name="Rectangle 23">
            <a:extLst>
              <a:ext uri="{FF2B5EF4-FFF2-40B4-BE49-F238E27FC236}">
                <a16:creationId xmlns:a16="http://schemas.microsoft.com/office/drawing/2014/main" id="{83DC6195-24F6-7AD7-F275-928C44DFF8F2}"/>
              </a:ext>
            </a:extLst>
          </p:cNvPr>
          <p:cNvSpPr/>
          <p:nvPr/>
        </p:nvSpPr>
        <p:spPr>
          <a:xfrm>
            <a:off x="3997339" y="3798716"/>
            <a:ext cx="3257442" cy="1107996"/>
          </a:xfrm>
          <a:prstGeom prst="rect">
            <a:avLst/>
          </a:prstGeom>
          <a:solidFill>
            <a:schemeClr val="accent1">
              <a:lumMod val="20000"/>
              <a:lumOff val="80000"/>
            </a:schemeClr>
          </a:solidFill>
        </p:spPr>
        <p:txBody>
          <a:bodyPr wrap="square">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GB" sz="12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rPr>
              <a:t>Universal</a:t>
            </a:r>
            <a:r>
              <a:rPr kumimoji="0" lang="en-GB" sz="12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rPr>
              <a:t> evidence-based cancer prevention </a:t>
            </a:r>
            <a:r>
              <a:rPr kumimoji="0" lang="en-GB" sz="12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rPr>
              <a:t>messages</a:t>
            </a:r>
            <a:r>
              <a:rPr kumimoji="0" lang="en-GB" sz="12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rPr>
              <a:t> (“toolbox”): </a:t>
            </a:r>
          </a:p>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lang="en-GB" sz="9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endParaRPr>
          </a:p>
          <a:p>
            <a:pPr marL="128588" marR="0" lvl="0" indent="-128588"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rPr>
              <a:t>Local adaptations [implementation research]</a:t>
            </a:r>
          </a:p>
          <a:p>
            <a:pPr marL="128588" marR="0" lvl="0" indent="-128588"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9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endParaRPr>
          </a:p>
          <a:p>
            <a:pPr marL="128588" marR="0" lvl="0" indent="-128588" algn="l" defTabSz="6858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sym typeface="Arial"/>
              </a:rPr>
              <a:t>Influence on cancer policies in the long-run </a:t>
            </a:r>
          </a:p>
        </p:txBody>
      </p:sp>
      <p:pic>
        <p:nvPicPr>
          <p:cNvPr id="25" name="Picture 24" descr="A picture containing indoor, toy, red, plastic&#10;&#10;Description automatically generated">
            <a:extLst>
              <a:ext uri="{FF2B5EF4-FFF2-40B4-BE49-F238E27FC236}">
                <a16:creationId xmlns:a16="http://schemas.microsoft.com/office/drawing/2014/main" id="{0BBB8BFB-0F90-1667-D33E-D95007F10C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6588" y="3757662"/>
            <a:ext cx="1449536" cy="1028521"/>
          </a:xfrm>
          <a:prstGeom prst="rect">
            <a:avLst/>
          </a:prstGeom>
        </p:spPr>
      </p:pic>
      <p:graphicFrame>
        <p:nvGraphicFramePr>
          <p:cNvPr id="26" name="Diagram 25">
            <a:extLst>
              <a:ext uri="{FF2B5EF4-FFF2-40B4-BE49-F238E27FC236}">
                <a16:creationId xmlns:a16="http://schemas.microsoft.com/office/drawing/2014/main" id="{3A1DB04E-90F7-5360-E731-4FD5C8BAA434}"/>
              </a:ext>
            </a:extLst>
          </p:cNvPr>
          <p:cNvGraphicFramePr/>
          <p:nvPr/>
        </p:nvGraphicFramePr>
        <p:xfrm>
          <a:off x="386125" y="1229093"/>
          <a:ext cx="4469307" cy="374124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TextBox 26">
            <a:extLst>
              <a:ext uri="{FF2B5EF4-FFF2-40B4-BE49-F238E27FC236}">
                <a16:creationId xmlns:a16="http://schemas.microsoft.com/office/drawing/2014/main" id="{69C22609-32C1-F63D-18BF-1C27660E8FA7}"/>
              </a:ext>
            </a:extLst>
          </p:cNvPr>
          <p:cNvSpPr txBox="1"/>
          <p:nvPr/>
        </p:nvSpPr>
        <p:spPr>
          <a:xfrm>
            <a:off x="968126" y="819404"/>
            <a:ext cx="3305304" cy="369332"/>
          </a:xfrm>
          <a:prstGeom prst="rect">
            <a:avLst/>
          </a:prstGeom>
          <a:noFill/>
        </p:spPr>
        <p:txBody>
          <a:bodyPr wrap="square">
            <a:spAutoFit/>
          </a:bodyPr>
          <a:ls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1200" cap="none" spc="0" normalizeH="0" baseline="0" noProof="0" dirty="0">
                <a:ln>
                  <a:noFill/>
                </a:ln>
                <a:solidFill>
                  <a:srgbClr val="EFEEE0"/>
                </a:solidFill>
                <a:effectLst/>
                <a:uLnTx/>
                <a:uFillTx/>
                <a:latin typeface="Arial Narrow" panose="020B0606020202030204" pitchFamily="34" charset="0"/>
                <a:ea typeface="+mn-ea"/>
                <a:cs typeface="+mn-cs"/>
                <a:sym typeface="Arial"/>
              </a:rPr>
              <a:t>“Top-down” strategy</a:t>
            </a:r>
            <a:endParaRPr kumimoji="0" lang="en-GB" sz="1800" b="0" i="0" u="none" strike="noStrike" kern="1200" cap="none" spc="0" normalizeH="0" baseline="0" noProof="0" dirty="0">
              <a:ln>
                <a:noFill/>
              </a:ln>
              <a:solidFill>
                <a:srgbClr val="EFEEE0"/>
              </a:solidFill>
              <a:effectLst/>
              <a:uLnTx/>
              <a:uFillTx/>
              <a:latin typeface="Arial Narrow" panose="020B0606020202030204" pitchFamily="34" charset="0"/>
              <a:ea typeface="+mn-ea"/>
              <a:cs typeface="+mn-cs"/>
              <a:sym typeface="Arial"/>
            </a:endParaRPr>
          </a:p>
        </p:txBody>
      </p:sp>
      <p:pic>
        <p:nvPicPr>
          <p:cNvPr id="28" name="Picture 27">
            <a:extLst>
              <a:ext uri="{FF2B5EF4-FFF2-40B4-BE49-F238E27FC236}">
                <a16:creationId xmlns:a16="http://schemas.microsoft.com/office/drawing/2014/main" id="{8951B3B0-143E-7078-5522-8E3ED2286BD9}"/>
              </a:ext>
            </a:extLst>
          </p:cNvPr>
          <p:cNvPicPr>
            <a:picLocks noChangeAspect="1"/>
          </p:cNvPicPr>
          <p:nvPr/>
        </p:nvPicPr>
        <p:blipFill rotWithShape="1">
          <a:blip r:embed="rId12"/>
          <a:srcRect t="30797" b="29880"/>
          <a:stretch/>
        </p:blipFill>
        <p:spPr>
          <a:xfrm>
            <a:off x="3144119" y="1564238"/>
            <a:ext cx="947759" cy="372687"/>
          </a:xfrm>
          <a:prstGeom prst="rect">
            <a:avLst/>
          </a:prstGeom>
        </p:spPr>
      </p:pic>
      <p:pic>
        <p:nvPicPr>
          <p:cNvPr id="5" name="Video 4">
            <a:hlinkClick r:id="" action="ppaction://media"/>
            <a:extLst>
              <a:ext uri="{FF2B5EF4-FFF2-40B4-BE49-F238E27FC236}">
                <a16:creationId xmlns:a16="http://schemas.microsoft.com/office/drawing/2014/main" id="{C460F197-71CD-204C-3C1E-72F57C8DFDB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3"/>
          <a:stretch>
            <a:fillRect/>
          </a:stretch>
        </p:blipFill>
        <p:spPr>
          <a:xfrm>
            <a:off x="8136465" y="4387849"/>
            <a:ext cx="1007534" cy="755651"/>
          </a:xfrm>
          <a:prstGeom prst="rect">
            <a:avLst/>
          </a:prstGeom>
        </p:spPr>
      </p:pic>
    </p:spTree>
    <p:custDataLst>
      <p:tags r:id="rId1"/>
    </p:custDataLst>
    <p:extLst>
      <p:ext uri="{BB962C8B-B14F-4D97-AF65-F5344CB8AC3E}">
        <p14:creationId xmlns:p14="http://schemas.microsoft.com/office/powerpoint/2010/main" val="967766924"/>
      </p:ext>
    </p:extLst>
  </p:cSld>
  <p:clrMapOvr>
    <a:masterClrMapping/>
  </p:clrMapOvr>
  <mc:AlternateContent xmlns:mc="http://schemas.openxmlformats.org/markup-compatibility/2006" xmlns:p14="http://schemas.microsoft.com/office/powerpoint/2010/main">
    <mc:Choice Requires="p14">
      <p:transition spd="slow" p14:dur="2000" advTm="20668"/>
    </mc:Choice>
    <mc:Fallback xmlns="">
      <p:transition spd="slow" advTm="2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2478E8A5-C0AD-C573-0A96-6EE78C6AE797}"/>
              </a:ext>
            </a:extLst>
          </p:cNvPr>
          <p:cNvSpPr txBox="1">
            <a:spLocks/>
          </p:cNvSpPr>
          <p:nvPr/>
        </p:nvSpPr>
        <p:spPr>
          <a:xfrm>
            <a:off x="247295" y="1365463"/>
            <a:ext cx="8649409" cy="26750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20"/>
              </a:spcBef>
              <a:spcAft>
                <a:spcPts val="0"/>
              </a:spcAft>
              <a:buClr>
                <a:srgbClr val="05416B"/>
              </a:buClr>
              <a:buSzPts val="1600"/>
              <a:buFont typeface="Noto Sans Symbols"/>
              <a:buNone/>
              <a:defRPr sz="1600" b="0" i="0" u="none" strike="noStrike" cap="none">
                <a:solidFill>
                  <a:srgbClr val="05416B"/>
                </a:solidFill>
                <a:latin typeface="Arial Narrow"/>
                <a:ea typeface="Arial Narrow"/>
                <a:cs typeface="Arial Narrow"/>
                <a:sym typeface="Arial Narrow"/>
              </a:defRPr>
            </a:lvl1pPr>
            <a:lvl2pPr marL="914400" marR="0" lvl="1"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600" marR="0" lvl="2" indent="-330200"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800" marR="0" lvl="3"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6000" marR="0" lvl="4"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200" marR="0" lvl="5"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400" marR="0" lvl="6"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600" marR="0" lvl="7"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800" marR="0" lvl="8" indent="-330200"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pPr marL="342900" marR="0" lvl="0" indent="-342900" algn="l" defTabSz="914400" rtl="0" eaLnBrk="1" fontAlgn="auto" latinLnBrk="0" hangingPunct="1">
              <a:lnSpc>
                <a:spcPct val="100000"/>
              </a:lnSpc>
              <a:spcBef>
                <a:spcPct val="0"/>
              </a:spcBef>
              <a:spcAft>
                <a:spcPts val="0"/>
              </a:spcAft>
              <a:buClr>
                <a:schemeClr val="accent4"/>
              </a:buClr>
              <a:buSzPts val="1400"/>
              <a:buFont typeface="+mj-lt"/>
              <a:buAutoNum type="arabicPeriod"/>
              <a:tabLst/>
              <a:defRPr/>
            </a:pPr>
            <a:endParaRPr kumimoji="0" lang="de-DE" altLang="es-ES_tradnl" b="0" i="0" u="none" strike="noStrike" kern="0" cap="none" spc="0" normalizeH="0" baseline="0" noProof="0" dirty="0">
              <a:ln>
                <a:noFill/>
              </a:ln>
              <a:solidFill>
                <a:schemeClr val="accent2"/>
              </a:solidFill>
              <a:effectLst/>
              <a:uLnTx/>
              <a:uFillTx/>
              <a:latin typeface="Arial Narrow" panose="020B0606020202030204" pitchFamily="34" charset="0"/>
              <a:cs typeface="Arial" panose="020B0604020202020204" pitchFamily="34" charset="0"/>
              <a:sym typeface="Calibri"/>
            </a:endParaRPr>
          </a:p>
          <a:p>
            <a:pPr marL="342900" marR="0" lvl="0" indent="-342900" algn="l" defTabSz="914400" rtl="0" eaLnBrk="1" fontAlgn="auto" latinLnBrk="0" hangingPunct="1">
              <a:lnSpc>
                <a:spcPct val="107000"/>
              </a:lnSpc>
              <a:spcBef>
                <a:spcPts val="360"/>
              </a:spcBef>
              <a:spcAft>
                <a:spcPts val="0"/>
              </a:spcAft>
              <a:buClr>
                <a:schemeClr val="accent4"/>
              </a:buClr>
              <a:buSzPts val="1400"/>
              <a:buFont typeface="+mj-lt"/>
              <a:buAutoNum type="arabicPeriod"/>
              <a:tabLst/>
              <a:defRPr/>
            </a:pP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The Codes against Cancer </a:t>
            </a:r>
            <a:r>
              <a:rPr kumimoji="0" lang="en-GB" b="1" i="1" u="none" strike="noStrike" kern="0" cap="none" spc="0" normalizeH="0" baseline="0" noProof="0" dirty="0">
                <a:ln>
                  <a:noFill/>
                </a:ln>
                <a:solidFill>
                  <a:schemeClr val="accent4"/>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translates the latest science </a:t>
            </a: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on risk factors and preventive interventions into straightforward </a:t>
            </a:r>
            <a:r>
              <a:rPr kumimoji="0" lang="en-GB" b="1" i="1" u="none" strike="noStrike" kern="0" cap="none" spc="0" normalizeH="0" baseline="0" noProof="0" dirty="0">
                <a:ln>
                  <a:noFill/>
                </a:ln>
                <a:solidFill>
                  <a:schemeClr val="accent4"/>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recommendations</a:t>
            </a: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 for people to follow</a:t>
            </a:r>
          </a:p>
          <a:p>
            <a:pPr marL="342900" lvl="0" indent="-342900">
              <a:lnSpc>
                <a:spcPct val="107000"/>
              </a:lnSpc>
              <a:spcBef>
                <a:spcPts val="360"/>
              </a:spcBef>
              <a:buClr>
                <a:schemeClr val="accent4"/>
              </a:buClr>
              <a:buSzPts val="1400"/>
              <a:buFont typeface="+mj-lt"/>
              <a:buAutoNum type="arabicPeriod"/>
              <a:defRPr/>
            </a:pP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Regional Codes comprise the </a:t>
            </a:r>
            <a:r>
              <a:rPr kumimoji="0" lang="en-GB" b="1" i="1" u="none" strike="noStrike" kern="0" cap="none" spc="0" normalizeH="0" baseline="0" noProof="0" dirty="0">
                <a:ln>
                  <a:noFill/>
                </a:ln>
                <a:solidFill>
                  <a:schemeClr val="accent4"/>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priorities </a:t>
            </a:r>
            <a:r>
              <a:rPr kumimoji="0" lang="en-GB" u="none" strike="noStrike" kern="0" cap="none" spc="0" normalizeH="0" baseline="0" noProof="0" dirty="0">
                <a:ln>
                  <a:noFill/>
                </a:ln>
                <a:solidFill>
                  <a:schemeClr val="bg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for a </a:t>
            </a:r>
            <a:r>
              <a:rPr lang="en-GB" dirty="0">
                <a:solidFill>
                  <a:schemeClr val="bg2"/>
                </a:solidFill>
                <a:latin typeface="Arial Narrow" panose="020B0606020202030204" pitchFamily="34" charset="0"/>
                <a:ea typeface="Calibri" panose="020F0502020204030204" pitchFamily="34" charset="0"/>
                <a:cs typeface="Arial" panose="020B0604020202020204" pitchFamily="34" charset="0"/>
                <a:sym typeface="Calibri"/>
              </a:rPr>
              <a:t>region, such as in Latin America and the Caribbean,  </a:t>
            </a: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and recommendations that are </a:t>
            </a:r>
            <a:r>
              <a:rPr kumimoji="0" lang="en-GB" b="1" i="1" u="none" strike="noStrike" kern="0" cap="none" spc="0" normalizeH="0" baseline="0" noProof="0" dirty="0">
                <a:ln>
                  <a:noFill/>
                </a:ln>
                <a:solidFill>
                  <a:schemeClr val="accent4"/>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feasible and implementable </a:t>
            </a:r>
          </a:p>
          <a:p>
            <a:pPr marL="342900" marR="0" lvl="0" indent="-342900" algn="l" defTabSz="914400" rtl="0" eaLnBrk="1" fontAlgn="auto" latinLnBrk="0" hangingPunct="1">
              <a:lnSpc>
                <a:spcPct val="107000"/>
              </a:lnSpc>
              <a:spcBef>
                <a:spcPts val="360"/>
              </a:spcBef>
              <a:spcAft>
                <a:spcPts val="0"/>
              </a:spcAft>
              <a:buClr>
                <a:schemeClr val="accent4"/>
              </a:buClr>
              <a:buSzPts val="1400"/>
              <a:buFont typeface="+mj-lt"/>
              <a:buAutoNum type="arabicPeriod"/>
              <a:tabLst/>
              <a:defRPr/>
            </a:pP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Future Regional Codes should enable </a:t>
            </a:r>
            <a:r>
              <a:rPr kumimoji="0" lang="en-GB" b="1" i="1" u="none" strike="noStrike" kern="0" cap="none" spc="0" normalizeH="0" baseline="0" noProof="0" dirty="0">
                <a:ln>
                  <a:noFill/>
                </a:ln>
                <a:solidFill>
                  <a:schemeClr val="accent1"/>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governments to provide and commit to </a:t>
            </a: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the recommendations </a:t>
            </a:r>
            <a:r>
              <a:rPr kumimoji="0" lang="en-GB" b="1" i="1" u="none" strike="noStrike" kern="0" cap="none" spc="0" normalizeH="0" baseline="0" noProof="0" dirty="0">
                <a:ln>
                  <a:noFill/>
                </a:ln>
                <a:solidFill>
                  <a:schemeClr val="accent1"/>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while empowering</a:t>
            </a: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 the individual to subscribe to them</a:t>
            </a:r>
          </a:p>
          <a:p>
            <a:pPr marL="342900" marR="0" lvl="0" indent="-342900" algn="l" defTabSz="914400" rtl="0" eaLnBrk="1" fontAlgn="auto" latinLnBrk="0" hangingPunct="1">
              <a:lnSpc>
                <a:spcPct val="107000"/>
              </a:lnSpc>
              <a:spcBef>
                <a:spcPts val="360"/>
              </a:spcBef>
              <a:spcAft>
                <a:spcPts val="0"/>
              </a:spcAft>
              <a:buClr>
                <a:schemeClr val="accent4"/>
              </a:buClr>
              <a:buSzPts val="1400"/>
              <a:buFont typeface="+mj-lt"/>
              <a:buAutoNum type="arabicPeriod"/>
              <a:tabLst/>
              <a:defRPr/>
            </a:pP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Regional </a:t>
            </a:r>
            <a:r>
              <a:rPr kumimoji="0" lang="en-GB" b="1" i="1" u="none" strike="noStrike" kern="0" cap="none" spc="0" normalizeH="0" baseline="0" noProof="0" dirty="0">
                <a:ln>
                  <a:noFill/>
                </a:ln>
                <a:solidFill>
                  <a:schemeClr val="accent1"/>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multi-stakeholder alliances and networks </a:t>
            </a: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are key to support Ministries of Health in the implementation of cancer prevention recommendations</a:t>
            </a:r>
          </a:p>
          <a:p>
            <a:pPr marL="342900" marR="0" lvl="0" indent="-342900" algn="l" defTabSz="914400" rtl="0" eaLnBrk="1" fontAlgn="auto" latinLnBrk="0" hangingPunct="1">
              <a:lnSpc>
                <a:spcPct val="107000"/>
              </a:lnSpc>
              <a:spcBef>
                <a:spcPts val="360"/>
              </a:spcBef>
              <a:spcAft>
                <a:spcPts val="800"/>
              </a:spcAft>
              <a:buClr>
                <a:schemeClr val="accent4"/>
              </a:buClr>
              <a:buSzPts val="1400"/>
              <a:buFont typeface="+mj-lt"/>
              <a:buAutoNum type="arabicPeriod"/>
              <a:tabLst/>
              <a:defRPr/>
            </a:pPr>
            <a:r>
              <a:rPr kumimoji="0" lang="en-GB" b="0" i="0" u="none" strike="noStrike" kern="0" cap="none" spc="0" normalizeH="0" baseline="0" noProof="0" dirty="0">
                <a:ln>
                  <a:noFill/>
                </a:ln>
                <a:solidFill>
                  <a:schemeClr val="accent2"/>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By following the Code’s recommendations, </a:t>
            </a:r>
            <a:r>
              <a:rPr kumimoji="0" lang="en-GB" b="1" i="1" u="none" strike="noStrike" kern="0" cap="none" spc="0" normalizeH="0" baseline="0" noProof="0" dirty="0">
                <a:ln>
                  <a:noFill/>
                </a:ln>
                <a:solidFill>
                  <a:schemeClr val="accent1"/>
                </a:solidFill>
                <a:effectLst/>
                <a:uLnTx/>
                <a:uFillTx/>
                <a:latin typeface="Arial Narrow" panose="020B0606020202030204" pitchFamily="34" charset="0"/>
                <a:ea typeface="Calibri" panose="020F0502020204030204" pitchFamily="34" charset="0"/>
                <a:cs typeface="Arial" panose="020B0604020202020204" pitchFamily="34" charset="0"/>
                <a:sym typeface="Calibri"/>
              </a:rPr>
              <a:t>lower risk of developing cancer can be guaranteed!  </a:t>
            </a:r>
          </a:p>
        </p:txBody>
      </p:sp>
      <p:sp>
        <p:nvSpPr>
          <p:cNvPr id="13" name="Title 2">
            <a:extLst>
              <a:ext uri="{FF2B5EF4-FFF2-40B4-BE49-F238E27FC236}">
                <a16:creationId xmlns:a16="http://schemas.microsoft.com/office/drawing/2014/main" id="{029CA8C1-BEDC-6C2E-C313-5EAB1E696BF3}"/>
              </a:ext>
            </a:extLst>
          </p:cNvPr>
          <p:cNvSpPr txBox="1">
            <a:spLocks/>
          </p:cNvSpPr>
          <p:nvPr/>
        </p:nvSpPr>
        <p:spPr>
          <a:xfrm>
            <a:off x="421166" y="351409"/>
            <a:ext cx="4598509" cy="4318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05416B"/>
              </a:buClr>
              <a:buSzPts val="1400"/>
              <a:buFont typeface="Arial"/>
              <a:buNone/>
              <a:defRPr sz="2800"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l" defTabSz="914400" rtl="0" eaLnBrk="1" fontAlgn="auto" latinLnBrk="0" hangingPunct="1">
              <a:lnSpc>
                <a:spcPct val="80000"/>
              </a:lnSpc>
              <a:spcBef>
                <a:spcPts val="0"/>
              </a:spcBef>
              <a:spcAft>
                <a:spcPts val="0"/>
              </a:spcAft>
              <a:buClr>
                <a:srgbClr val="05416B"/>
              </a:buClr>
              <a:buSzPts val="1400"/>
              <a:buFont typeface="Arial"/>
              <a:buNone/>
              <a:tabLst/>
              <a:defRPr/>
            </a:pPr>
            <a:r>
              <a:rPr kumimoji="0" lang="en-GB" sz="3000" b="1" i="0" u="none" strike="noStrike" kern="0" cap="none" spc="0" normalizeH="0" baseline="0" noProof="0" dirty="0">
                <a:ln>
                  <a:noFill/>
                </a:ln>
                <a:solidFill>
                  <a:srgbClr val="EFEEE0"/>
                </a:solidFill>
                <a:effectLst/>
                <a:uLnTx/>
                <a:uFillTx/>
                <a:latin typeface="Arial Narrow"/>
                <a:sym typeface="Arial Narrow"/>
              </a:rPr>
              <a:t>Take-home message</a:t>
            </a:r>
          </a:p>
        </p:txBody>
      </p:sp>
      <p:grpSp>
        <p:nvGrpSpPr>
          <p:cNvPr id="14" name="Group 13">
            <a:extLst>
              <a:ext uri="{FF2B5EF4-FFF2-40B4-BE49-F238E27FC236}">
                <a16:creationId xmlns:a16="http://schemas.microsoft.com/office/drawing/2014/main" id="{1A35D6FA-DE9B-AD47-2142-435EFF9C71B8}"/>
              </a:ext>
            </a:extLst>
          </p:cNvPr>
          <p:cNvGrpSpPr/>
          <p:nvPr/>
        </p:nvGrpSpPr>
        <p:grpSpPr>
          <a:xfrm>
            <a:off x="5168695" y="282301"/>
            <a:ext cx="3141184" cy="1067219"/>
            <a:chOff x="225740" y="3"/>
            <a:chExt cx="5531002" cy="2377254"/>
          </a:xfrm>
        </p:grpSpPr>
        <p:pic>
          <p:nvPicPr>
            <p:cNvPr id="15" name="Picture 14">
              <a:extLst>
                <a:ext uri="{FF2B5EF4-FFF2-40B4-BE49-F238E27FC236}">
                  <a16:creationId xmlns:a16="http://schemas.microsoft.com/office/drawing/2014/main" id="{36216308-5FB0-84DC-75BE-060C297EB85D}"/>
                </a:ext>
              </a:extLst>
            </p:cNvPr>
            <p:cNvPicPr>
              <a:picLocks noChangeAspect="1"/>
            </p:cNvPicPr>
            <p:nvPr/>
          </p:nvPicPr>
          <p:blipFill>
            <a:blip r:embed="rId6"/>
            <a:stretch>
              <a:fillRect/>
            </a:stretch>
          </p:blipFill>
          <p:spPr>
            <a:xfrm>
              <a:off x="225740" y="3"/>
              <a:ext cx="5531002" cy="2377254"/>
            </a:xfrm>
            <a:prstGeom prst="rect">
              <a:avLst/>
            </a:prstGeom>
          </p:spPr>
        </p:pic>
        <p:sp>
          <p:nvSpPr>
            <p:cNvPr id="16" name="Rectangle 15">
              <a:extLst>
                <a:ext uri="{FF2B5EF4-FFF2-40B4-BE49-F238E27FC236}">
                  <a16:creationId xmlns:a16="http://schemas.microsoft.com/office/drawing/2014/main" id="{DEEB8743-7569-A823-A89A-3EE4A8CF330F}"/>
                </a:ext>
              </a:extLst>
            </p:cNvPr>
            <p:cNvSpPr/>
            <p:nvPr/>
          </p:nvSpPr>
          <p:spPr>
            <a:xfrm>
              <a:off x="4703618" y="35517"/>
              <a:ext cx="921327" cy="248501"/>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EFEEE0"/>
                </a:solidFill>
                <a:effectLst/>
                <a:uLnTx/>
                <a:uFillTx/>
                <a:latin typeface="Arial"/>
                <a:ea typeface="+mn-ea"/>
                <a:cs typeface="+mn-cs"/>
              </a:endParaRPr>
            </a:p>
          </p:txBody>
        </p:sp>
      </p:grpSp>
      <p:pic>
        <p:nvPicPr>
          <p:cNvPr id="4" name="Video 3">
            <a:hlinkClick r:id="" action="ppaction://media"/>
            <a:extLst>
              <a:ext uri="{FF2B5EF4-FFF2-40B4-BE49-F238E27FC236}">
                <a16:creationId xmlns:a16="http://schemas.microsoft.com/office/drawing/2014/main" id="{1C6AEE4F-A92A-1F6E-905B-8EDF827DBA2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7973407" y="4256809"/>
            <a:ext cx="1182254" cy="886691"/>
          </a:xfrm>
          <a:prstGeom prst="rect">
            <a:avLst/>
          </a:prstGeom>
        </p:spPr>
      </p:pic>
    </p:spTree>
    <p:custDataLst>
      <p:tags r:id="rId1"/>
    </p:custDataLst>
    <p:extLst>
      <p:ext uri="{BB962C8B-B14F-4D97-AF65-F5344CB8AC3E}">
        <p14:creationId xmlns:p14="http://schemas.microsoft.com/office/powerpoint/2010/main" val="2217100197"/>
      </p:ext>
    </p:extLst>
  </p:cSld>
  <p:clrMapOvr>
    <a:masterClrMapping/>
  </p:clrMapOvr>
  <mc:AlternateContent xmlns:mc="http://schemas.openxmlformats.org/markup-compatibility/2006" xmlns:p14="http://schemas.microsoft.com/office/powerpoint/2010/main">
    <mc:Choice Requires="p14">
      <p:transition spd="slow" p14:dur="2000" advTm="42117"/>
    </mc:Choice>
    <mc:Fallback xmlns="">
      <p:transition spd="slow" advTm="4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fade">
                                      <p:cBhvr>
                                        <p:cTn id="26" dur="500"/>
                                        <p:tgtEl>
                                          <p:spTgt spid="1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4"/>
                </p:tgtEl>
              </p:cMediaNode>
            </p:vide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3|14.3"/>
</p:tagLst>
</file>

<file path=ppt/tags/tag2.xml><?xml version="1.0" encoding="utf-8"?>
<p:tagLst xmlns:a="http://schemas.openxmlformats.org/drawingml/2006/main" xmlns:r="http://schemas.openxmlformats.org/officeDocument/2006/relationships" xmlns:p="http://schemas.openxmlformats.org/presentationml/2006/main">
  <p:tag name="TIMING" val="|27.5"/>
</p:tagLst>
</file>

<file path=ppt/tags/tag3.xml><?xml version="1.0" encoding="utf-8"?>
<p:tagLst xmlns:a="http://schemas.openxmlformats.org/drawingml/2006/main" xmlns:r="http://schemas.openxmlformats.org/officeDocument/2006/relationships" xmlns:p="http://schemas.openxmlformats.org/presentationml/2006/main">
  <p:tag name="TIMING" val="|5.9"/>
</p:tagLst>
</file>

<file path=ppt/tags/tag4.xml><?xml version="1.0" encoding="utf-8"?>
<p:tagLst xmlns:a="http://schemas.openxmlformats.org/drawingml/2006/main" xmlns:r="http://schemas.openxmlformats.org/officeDocument/2006/relationships" xmlns:p="http://schemas.openxmlformats.org/presentationml/2006/main">
  <p:tag name="TIMING" val="|1.8|11.1"/>
</p:tagLst>
</file>

<file path=ppt/tags/tag5.xml><?xml version="1.0" encoding="utf-8"?>
<p:tagLst xmlns:a="http://schemas.openxmlformats.org/drawingml/2006/main" xmlns:r="http://schemas.openxmlformats.org/officeDocument/2006/relationships" xmlns:p="http://schemas.openxmlformats.org/presentationml/2006/main">
  <p:tag name="TIMING" val="|1.3|9.5|6.8|8.3|8.3"/>
</p:tagLst>
</file>

<file path=ppt/theme/theme1.xml><?xml version="1.0" encoding="utf-8"?>
<a:theme xmlns:a="http://schemas.openxmlformats.org/drawingml/2006/main" name="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2.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RC Presentation.potx" id="{4734066E-2D04-4CE4-A8AE-01F060CEF856}" vid="{BD89BDA6-B7C3-4BCE-94E1-A72731198502}"/>
    </a:ext>
  </a:extLst>
</a:theme>
</file>

<file path=ppt/theme/theme3.xml><?xml version="1.0" encoding="utf-8"?>
<a:theme xmlns:a="http://schemas.openxmlformats.org/drawingml/2006/main" name="2_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RC Presentation.potx" id="{4734066E-2D04-4CE4-A8AE-01F060CEF856}" vid="{BD89BDA6-B7C3-4BCE-94E1-A72731198502}"/>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83f6244-5743-46bb-8998-a1b75b616a34">
      <UserInfo>
        <DisplayName/>
        <AccountId xsi:nil="true"/>
        <AccountType/>
      </UserInfo>
    </SharedWithUsers>
    <MediaLengthInSeconds xmlns="9011f75a-37a6-4075-88b7-0b383ab0e1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ée un document." ma:contentTypeScope="" ma:versionID="dab036a5fc1d6de97bc26071e6b07a9b">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9cbe4c961e13058122d8ea6f80820c5b"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F632DD0-A36D-4C31-AEF0-1DEE2173D32C}">
  <ds:schemaRefs>
    <ds:schemaRef ds:uri="http://schemas.microsoft.com/office/infopath/2007/PartnerControls"/>
    <ds:schemaRef ds:uri="http://purl.org/dc/elements/1.1/"/>
    <ds:schemaRef ds:uri="bbaa1f26-0ad6-44ce-939c-e2495ef1dad8"/>
    <ds:schemaRef ds:uri="http://schemas.microsoft.com/office/2006/metadata/properties"/>
    <ds:schemaRef ds:uri="http://purl.org/dc/terms/"/>
    <ds:schemaRef ds:uri="http://schemas.openxmlformats.org/package/2006/metadata/core-properties"/>
    <ds:schemaRef ds:uri="http://schemas.microsoft.com/office/2006/documentManagement/types"/>
    <ds:schemaRef ds:uri="e594d087-ff2a-4f38-b271-116aaaee5c3e"/>
    <ds:schemaRef ds:uri="http://www.w3.org/XML/1998/namespace"/>
    <ds:schemaRef ds:uri="http://purl.org/dc/dcmitype/"/>
    <ds:schemaRef ds:uri="3fb9164d-fda5-458e-8fea-d6fc652a54e2"/>
    <ds:schemaRef ds:uri="340f2541-9779-42e1-a2f4-053f49a111ff"/>
  </ds:schemaRefs>
</ds:datastoreItem>
</file>

<file path=customXml/itemProps2.xml><?xml version="1.0" encoding="utf-8"?>
<ds:datastoreItem xmlns:ds="http://schemas.openxmlformats.org/officeDocument/2006/customXml" ds:itemID="{823FFB77-5722-452D-BB9D-E14D90EA98D2}"/>
</file>

<file path=customXml/itemProps3.xml><?xml version="1.0" encoding="utf-8"?>
<ds:datastoreItem xmlns:ds="http://schemas.openxmlformats.org/officeDocument/2006/customXml" ds:itemID="{07760183-DB77-403F-87F7-B1326240EAA1}">
  <ds:schemaRefs>
    <ds:schemaRef ds:uri="http://schemas.microsoft.com/sharepoint/v3/contenttype/forms"/>
  </ds:schemaRefs>
</ds:datastoreItem>
</file>

<file path=customXml/itemProps4.xml><?xml version="1.0" encoding="utf-8"?>
<ds:datastoreItem xmlns:ds="http://schemas.openxmlformats.org/officeDocument/2006/customXml" ds:itemID="{E76389F5-2A47-45A9-8870-FFF5B319B24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1203</TotalTime>
  <Words>975</Words>
  <Application>Microsoft Office PowerPoint</Application>
  <PresentationFormat>On-screen Show (16:9)</PresentationFormat>
  <Paragraphs>87</Paragraphs>
  <Slides>6</Slides>
  <Notes>6</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vt:i4>
      </vt:variant>
    </vt:vector>
  </HeadingPairs>
  <TitlesOfParts>
    <vt:vector size="17" baseType="lpstr">
      <vt:lpstr>Arial Narrow</vt:lpstr>
      <vt:lpstr>Noto Sans Symbols</vt:lpstr>
      <vt:lpstr>PP Object Sans</vt:lpstr>
      <vt:lpstr>PP Object Sans Heavy</vt:lpstr>
      <vt:lpstr>Arial</vt:lpstr>
      <vt:lpstr>PP Object Sans Light</vt:lpstr>
      <vt:lpstr>Calibri</vt:lpstr>
      <vt:lpstr>Symbol</vt:lpstr>
      <vt:lpstr>Office Theme</vt:lpstr>
      <vt:lpstr>Tema de Office</vt:lpstr>
      <vt:lpstr>2_Tema de Office</vt:lpstr>
      <vt:lpstr>The Latin American and the Caribbean Code Against Cancer in the World Code Against Cancer Framework</vt:lpstr>
      <vt:lpstr>PowerPoint Presentation</vt:lpstr>
      <vt:lpstr>PowerPoint Presentation</vt:lpstr>
      <vt:lpstr>The Latin American and the Caribbean Code Against Cancer</vt:lpstr>
      <vt:lpstr>Methodology: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Daura MELLA - ESMO</dc:creator>
  <cp:lastModifiedBy>Carolina Espina</cp:lastModifiedBy>
  <cp:revision>101</cp:revision>
  <dcterms:created xsi:type="dcterms:W3CDTF">2016-02-17T10:07:52Z</dcterms:created>
  <dcterms:modified xsi:type="dcterms:W3CDTF">2022-09-14T17:07:29Z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0x01010023EBFE1832B8DD4CAF530CF92ED4AB1A</vt:lpwstr>
  </property>
  <property fmtid="{D5CDD505-2E9C-101B-9397-08002B2CF9AE}" pid="3" name="Order">
    <vt:r8>11992800</vt:r8>
  </property>
  <property fmtid="{D5CDD505-2E9C-101B-9397-08002B2CF9AE}" pid="4" name="MSIP_Label_e13d7371-9acc-44df-9bd2-377df458e9c5_Enabled">
    <vt:lpwstr>true</vt:lpwstr>
  </property>
  <property fmtid="{D5CDD505-2E9C-101B-9397-08002B2CF9AE}" pid="5" name="MSIP_Label_e13d7371-9acc-44df-9bd2-377df458e9c5_SetDate">
    <vt:lpwstr>2020-04-07T07:45:06Z</vt:lpwstr>
  </property>
  <property fmtid="{D5CDD505-2E9C-101B-9397-08002B2CF9AE}" pid="6" name="MSIP_Label_e13d7371-9acc-44df-9bd2-377df458e9c5_Method">
    <vt:lpwstr>Standard</vt:lpwstr>
  </property>
  <property fmtid="{D5CDD505-2E9C-101B-9397-08002B2CF9AE}" pid="7" name="MSIP_Label_e13d7371-9acc-44df-9bd2-377df458e9c5_Name">
    <vt:lpwstr>Internal</vt:lpwstr>
  </property>
  <property fmtid="{D5CDD505-2E9C-101B-9397-08002B2CF9AE}" pid="8" name="MSIP_Label_e13d7371-9acc-44df-9bd2-377df458e9c5_SiteId">
    <vt:lpwstr>1a04eba1-b3c4-48d5-bc45-6fe8ff0ecca0</vt:lpwstr>
  </property>
  <property fmtid="{D5CDD505-2E9C-101B-9397-08002B2CF9AE}" pid="9" name="MSIP_Label_e13d7371-9acc-44df-9bd2-377df458e9c5_ActionId">
    <vt:lpwstr>e6fe4d53-448d-4a23-a0d0-000018e36b1e</vt:lpwstr>
  </property>
  <property fmtid="{D5CDD505-2E9C-101B-9397-08002B2CF9AE}" pid="10" name="MSIP_Label_e13d7371-9acc-44df-9bd2-377df458e9c5_ContentBits">
    <vt:lpwstr>0</vt:lpwstr>
  </property>
  <property fmtid="{D5CDD505-2E9C-101B-9397-08002B2CF9AE}" pid="11" name="Classification">
    <vt:lpwstr>[DC2] Internal</vt:lpwstr>
  </property>
  <property fmtid="{D5CDD505-2E9C-101B-9397-08002B2CF9AE}" pid="12" name="_dlc_DocIdItemGuid">
    <vt:lpwstr>0232c0c4-8855-4436-ac04-67bf7e9d35b8</vt:lpwstr>
  </property>
  <property fmtid="{D5CDD505-2E9C-101B-9397-08002B2CF9AE}" pid="13" name="MediaServiceImageTags">
    <vt:lpwstr/>
  </property>
  <property fmtid="{D5CDD505-2E9C-101B-9397-08002B2CF9AE}" pid="14" name="xd_Signature">
    <vt:bool>false</vt:bool>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ies>
</file>