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Lst>
  <p:notesMasterIdLst>
    <p:notesMasterId r:id="rId13"/>
  </p:notesMasterIdLst>
  <p:handoutMasterIdLst>
    <p:handoutMasterId r:id="rId14"/>
  </p:handoutMasterIdLst>
  <p:sldIdLst>
    <p:sldId id="256" r:id="rId5"/>
    <p:sldId id="268" r:id="rId6"/>
    <p:sldId id="359" r:id="rId7"/>
    <p:sldId id="339" r:id="rId8"/>
    <p:sldId id="355" r:id="rId9"/>
    <p:sldId id="362" r:id="rId10"/>
    <p:sldId id="354" r:id="rId11"/>
    <p:sldId id="363" r:id="rId12"/>
  </p:sldIdLst>
  <p:sldSz cx="12192000" cy="6858000"/>
  <p:notesSz cx="6858000" cy="9144000"/>
  <p:embeddedFontLst>
    <p:embeddedFont>
      <p:font typeface="Calibri" panose="020F0502020204030204" pitchFamily="34" charset="0"/>
      <p:regular r:id="rId15"/>
      <p:bold r:id="rId16"/>
      <p:italic r:id="rId17"/>
      <p:boldItalic r:id="rId18"/>
    </p:embeddedFont>
    <p:embeddedFont>
      <p:font typeface="PP Object Sans" pitchFamily="2" charset="77"/>
      <p:regular r:id="rId19"/>
      <p:bold r:id="rId20"/>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3256"/>
    <a:srgbClr val="FBFBF7"/>
    <a:srgbClr val="D27F65"/>
    <a:srgbClr val="EFEDDF"/>
    <a:srgbClr val="D27E64"/>
    <a:srgbClr val="0B0D17"/>
    <a:srgbClr val="E3AE9D"/>
    <a:srgbClr val="D3D0A9"/>
    <a:srgbClr val="2C3253"/>
    <a:srgbClr val="DE91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1" autoAdjust="0"/>
    <p:restoredTop sz="90068"/>
  </p:normalViewPr>
  <p:slideViewPr>
    <p:cSldViewPr snapToGrid="0" snapToObjects="1">
      <p:cViewPr varScale="1">
        <p:scale>
          <a:sx n="110" d="100"/>
          <a:sy n="110" d="100"/>
        </p:scale>
        <p:origin x="992" y="184"/>
      </p:cViewPr>
      <p:guideLst/>
    </p:cSldViewPr>
  </p:slideViewPr>
  <p:notesTextViewPr>
    <p:cViewPr>
      <p:scale>
        <a:sx n="1" d="1"/>
        <a:sy n="1" d="1"/>
      </p:scale>
      <p:origin x="0" y="0"/>
    </p:cViewPr>
  </p:notesTextViewPr>
  <p:notesViewPr>
    <p:cSldViewPr snapToGrid="0" snapToObjects="1">
      <p:cViewPr varScale="1">
        <p:scale>
          <a:sx n="62" d="100"/>
          <a:sy n="62" d="100"/>
        </p:scale>
        <p:origin x="2299"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3.fntdata"/><Relationship Id="rId2" Type="http://schemas.openxmlformats.org/officeDocument/2006/relationships/customXml" Target="../customXml/item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font" Target="fonts/font1.fntdata"/><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 Id="rId22" Type="http://schemas.openxmlformats.org/officeDocument/2006/relationships/viewProps" Target="viewProps.xml"/></Relationships>
</file>

<file path=ppt/diagrams/_rels/data3.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diagrams/_rels/data4.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49.svg"/><Relationship Id="rId9" Type="http://schemas.openxmlformats.org/officeDocument/2006/relationships/image" Target="../media/image42.png"/></Relationships>
</file>

<file path=ppt/diagrams/_rels/data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diagrams/_rels/drawing3.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diagrams/_rels/drawing4.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49.svg"/><Relationship Id="rId9" Type="http://schemas.openxmlformats.org/officeDocument/2006/relationships/image" Target="../media/image42.png"/></Relationships>
</file>

<file path=ppt/diagrams/_rels/drawing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357EC1-17F6-5249-A286-D624EBFC07C2}" type="doc">
      <dgm:prSet loTypeId="urn:microsoft.com/office/officeart/2005/8/layout/radial4" loCatId="" qsTypeId="urn:microsoft.com/office/officeart/2005/8/quickstyle/simple1" qsCatId="simple" csTypeId="urn:microsoft.com/office/officeart/2005/8/colors/accent1_2" csCatId="accent1" phldr="1"/>
      <dgm:spPr/>
      <dgm:t>
        <a:bodyPr/>
        <a:lstStyle/>
        <a:p>
          <a:endParaRPr lang="en-GB"/>
        </a:p>
      </dgm:t>
    </dgm:pt>
    <dgm:pt modelId="{7F1937AB-DACA-3F49-A15A-133624D0C766}">
      <dgm:prSet phldrT="[Text]"/>
      <dgm:spPr>
        <a:solidFill>
          <a:schemeClr val="accent3"/>
        </a:solidFill>
      </dgm:spPr>
      <dgm:t>
        <a:bodyPr/>
        <a:lstStyle/>
        <a:p>
          <a:r>
            <a:rPr lang="en-GB" dirty="0"/>
            <a:t>Consent in Screening</a:t>
          </a:r>
        </a:p>
      </dgm:t>
    </dgm:pt>
    <dgm:pt modelId="{A55DB8DB-67F5-524A-B41B-C6D219A8F652}" type="parTrans" cxnId="{12CC0E8A-B657-0640-ADDF-D69949D26B74}">
      <dgm:prSet/>
      <dgm:spPr/>
      <dgm:t>
        <a:bodyPr/>
        <a:lstStyle/>
        <a:p>
          <a:endParaRPr lang="en-GB"/>
        </a:p>
      </dgm:t>
    </dgm:pt>
    <dgm:pt modelId="{50433FB3-AF4B-4244-BCDD-27A16D632EBF}" type="sibTrans" cxnId="{12CC0E8A-B657-0640-ADDF-D69949D26B74}">
      <dgm:prSet/>
      <dgm:spPr/>
      <dgm:t>
        <a:bodyPr/>
        <a:lstStyle/>
        <a:p>
          <a:endParaRPr lang="en-GB"/>
        </a:p>
      </dgm:t>
    </dgm:pt>
    <dgm:pt modelId="{1F1B3E2E-3A28-1D49-BC70-49B2783DE007}">
      <dgm:prSet phldrT="[Text]" custT="1"/>
      <dgm:spPr/>
      <dgm:t>
        <a:bodyPr/>
        <a:lstStyle/>
        <a:p>
          <a:r>
            <a:rPr lang="en-GB" sz="2800" dirty="0"/>
            <a:t>Opt-out</a:t>
          </a:r>
        </a:p>
      </dgm:t>
    </dgm:pt>
    <dgm:pt modelId="{1FE878C4-5B5C-0347-A0A8-52400C857E60}" type="parTrans" cxnId="{EFDD6BCA-3877-F843-B0CB-E4CEF8470D2B}">
      <dgm:prSet/>
      <dgm:spPr/>
      <dgm:t>
        <a:bodyPr/>
        <a:lstStyle/>
        <a:p>
          <a:endParaRPr lang="en-GB"/>
        </a:p>
      </dgm:t>
    </dgm:pt>
    <dgm:pt modelId="{33F16A92-8F70-5941-A11B-8ED1882A743A}" type="sibTrans" cxnId="{EFDD6BCA-3877-F843-B0CB-E4CEF8470D2B}">
      <dgm:prSet/>
      <dgm:spPr/>
      <dgm:t>
        <a:bodyPr/>
        <a:lstStyle/>
        <a:p>
          <a:endParaRPr lang="en-GB"/>
        </a:p>
      </dgm:t>
    </dgm:pt>
    <dgm:pt modelId="{50798E19-170B-8740-AA98-BF72A80A57DD}">
      <dgm:prSet phldrT="[Text]" custT="1"/>
      <dgm:spPr/>
      <dgm:t>
        <a:bodyPr/>
        <a:lstStyle/>
        <a:p>
          <a:r>
            <a:rPr lang="en-MY" sz="2800" b="0" dirty="0"/>
            <a:t>Opt-in</a:t>
          </a:r>
          <a:endParaRPr lang="en-GB" sz="2800" b="0" dirty="0"/>
        </a:p>
      </dgm:t>
    </dgm:pt>
    <dgm:pt modelId="{E4BD58C5-7B72-A34C-A779-12B099EA26C0}" type="parTrans" cxnId="{F78D4A35-6D8F-EA43-AADD-3B81D3D7C79F}">
      <dgm:prSet/>
      <dgm:spPr/>
      <dgm:t>
        <a:bodyPr/>
        <a:lstStyle/>
        <a:p>
          <a:endParaRPr lang="en-GB"/>
        </a:p>
      </dgm:t>
    </dgm:pt>
    <dgm:pt modelId="{FAD99797-D79E-E141-9F95-9747BB40C6EC}" type="sibTrans" cxnId="{F78D4A35-6D8F-EA43-AADD-3B81D3D7C79F}">
      <dgm:prSet/>
      <dgm:spPr/>
      <dgm:t>
        <a:bodyPr/>
        <a:lstStyle/>
        <a:p>
          <a:endParaRPr lang="en-GB"/>
        </a:p>
      </dgm:t>
    </dgm:pt>
    <dgm:pt modelId="{CA700562-DC61-2C41-9D41-5906A5F96207}" type="pres">
      <dgm:prSet presAssocID="{F1357EC1-17F6-5249-A286-D624EBFC07C2}" presName="cycle" presStyleCnt="0">
        <dgm:presLayoutVars>
          <dgm:chMax val="1"/>
          <dgm:dir/>
          <dgm:animLvl val="ctr"/>
          <dgm:resizeHandles val="exact"/>
        </dgm:presLayoutVars>
      </dgm:prSet>
      <dgm:spPr/>
    </dgm:pt>
    <dgm:pt modelId="{818AD034-0274-FB4F-9A30-E208D79A3E76}" type="pres">
      <dgm:prSet presAssocID="{7F1937AB-DACA-3F49-A15A-133624D0C766}" presName="centerShape" presStyleLbl="node0" presStyleIdx="0" presStyleCnt="1" custScaleY="65611" custLinFactNeighborX="73" custLinFactNeighborY="-3101"/>
      <dgm:spPr/>
    </dgm:pt>
    <dgm:pt modelId="{D033FD6A-22FC-C949-9D73-E60173112279}" type="pres">
      <dgm:prSet presAssocID="{1FE878C4-5B5C-0347-A0A8-52400C857E60}" presName="parTrans" presStyleLbl="bgSibTrans2D1" presStyleIdx="0" presStyleCnt="2"/>
      <dgm:spPr/>
    </dgm:pt>
    <dgm:pt modelId="{95BEB4B5-360A-294F-BDEE-2BF4E1CF5AA4}" type="pres">
      <dgm:prSet presAssocID="{1F1B3E2E-3A28-1D49-BC70-49B2783DE007}" presName="node" presStyleLbl="node1" presStyleIdx="0" presStyleCnt="2" custScaleY="56901">
        <dgm:presLayoutVars>
          <dgm:bulletEnabled val="1"/>
        </dgm:presLayoutVars>
      </dgm:prSet>
      <dgm:spPr/>
    </dgm:pt>
    <dgm:pt modelId="{7211A941-6289-6B40-8FC7-1F011055F0E9}" type="pres">
      <dgm:prSet presAssocID="{E4BD58C5-7B72-A34C-A779-12B099EA26C0}" presName="parTrans" presStyleLbl="bgSibTrans2D1" presStyleIdx="1" presStyleCnt="2"/>
      <dgm:spPr/>
    </dgm:pt>
    <dgm:pt modelId="{8140950C-6429-FE46-995D-D67FAFC2D049}" type="pres">
      <dgm:prSet presAssocID="{50798E19-170B-8740-AA98-BF72A80A57DD}" presName="node" presStyleLbl="node1" presStyleIdx="1" presStyleCnt="2" custScaleY="56663">
        <dgm:presLayoutVars>
          <dgm:bulletEnabled val="1"/>
        </dgm:presLayoutVars>
      </dgm:prSet>
      <dgm:spPr/>
    </dgm:pt>
  </dgm:ptLst>
  <dgm:cxnLst>
    <dgm:cxn modelId="{6BF33B13-D977-7049-8D53-D0A419AEDB82}" type="presOf" srcId="{F1357EC1-17F6-5249-A286-D624EBFC07C2}" destId="{CA700562-DC61-2C41-9D41-5906A5F96207}" srcOrd="0" destOrd="0" presId="urn:microsoft.com/office/officeart/2005/8/layout/radial4"/>
    <dgm:cxn modelId="{B1EEC622-5A42-A147-9654-1F9122B46DAA}" type="presOf" srcId="{50798E19-170B-8740-AA98-BF72A80A57DD}" destId="{8140950C-6429-FE46-995D-D67FAFC2D049}" srcOrd="0" destOrd="0" presId="urn:microsoft.com/office/officeart/2005/8/layout/radial4"/>
    <dgm:cxn modelId="{F78D4A35-6D8F-EA43-AADD-3B81D3D7C79F}" srcId="{7F1937AB-DACA-3F49-A15A-133624D0C766}" destId="{50798E19-170B-8740-AA98-BF72A80A57DD}" srcOrd="1" destOrd="0" parTransId="{E4BD58C5-7B72-A34C-A779-12B099EA26C0}" sibTransId="{FAD99797-D79E-E141-9F95-9747BB40C6EC}"/>
    <dgm:cxn modelId="{EE62A950-3D51-414A-BFED-F904F53FA0D6}" type="presOf" srcId="{1FE878C4-5B5C-0347-A0A8-52400C857E60}" destId="{D033FD6A-22FC-C949-9D73-E60173112279}" srcOrd="0" destOrd="0" presId="urn:microsoft.com/office/officeart/2005/8/layout/radial4"/>
    <dgm:cxn modelId="{12CC0E8A-B657-0640-ADDF-D69949D26B74}" srcId="{F1357EC1-17F6-5249-A286-D624EBFC07C2}" destId="{7F1937AB-DACA-3F49-A15A-133624D0C766}" srcOrd="0" destOrd="0" parTransId="{A55DB8DB-67F5-524A-B41B-C6D219A8F652}" sibTransId="{50433FB3-AF4B-4244-BCDD-27A16D632EBF}"/>
    <dgm:cxn modelId="{E1216B95-CFCE-B24D-B5E7-5010F37289FF}" type="presOf" srcId="{1F1B3E2E-3A28-1D49-BC70-49B2783DE007}" destId="{95BEB4B5-360A-294F-BDEE-2BF4E1CF5AA4}" srcOrd="0" destOrd="0" presId="urn:microsoft.com/office/officeart/2005/8/layout/radial4"/>
    <dgm:cxn modelId="{AF33FBBF-0869-6448-AE9F-F8FFB6DD601D}" type="presOf" srcId="{E4BD58C5-7B72-A34C-A779-12B099EA26C0}" destId="{7211A941-6289-6B40-8FC7-1F011055F0E9}" srcOrd="0" destOrd="0" presId="urn:microsoft.com/office/officeart/2005/8/layout/radial4"/>
    <dgm:cxn modelId="{EFDD6BCA-3877-F843-B0CB-E4CEF8470D2B}" srcId="{7F1937AB-DACA-3F49-A15A-133624D0C766}" destId="{1F1B3E2E-3A28-1D49-BC70-49B2783DE007}" srcOrd="0" destOrd="0" parTransId="{1FE878C4-5B5C-0347-A0A8-52400C857E60}" sibTransId="{33F16A92-8F70-5941-A11B-8ED1882A743A}"/>
    <dgm:cxn modelId="{1A149DDF-95D9-064F-BE10-2E30F54B322E}" type="presOf" srcId="{7F1937AB-DACA-3F49-A15A-133624D0C766}" destId="{818AD034-0274-FB4F-9A30-E208D79A3E76}" srcOrd="0" destOrd="0" presId="urn:microsoft.com/office/officeart/2005/8/layout/radial4"/>
    <dgm:cxn modelId="{5CE21810-A17C-6A48-B7ED-F248D62F2724}" type="presParOf" srcId="{CA700562-DC61-2C41-9D41-5906A5F96207}" destId="{818AD034-0274-FB4F-9A30-E208D79A3E76}" srcOrd="0" destOrd="0" presId="urn:microsoft.com/office/officeart/2005/8/layout/radial4"/>
    <dgm:cxn modelId="{478374F0-9BBF-704C-A28B-CF37946E89AB}" type="presParOf" srcId="{CA700562-DC61-2C41-9D41-5906A5F96207}" destId="{D033FD6A-22FC-C949-9D73-E60173112279}" srcOrd="1" destOrd="0" presId="urn:microsoft.com/office/officeart/2005/8/layout/radial4"/>
    <dgm:cxn modelId="{EEF1DA64-924B-2449-A7BF-EE810093DEED}" type="presParOf" srcId="{CA700562-DC61-2C41-9D41-5906A5F96207}" destId="{95BEB4B5-360A-294F-BDEE-2BF4E1CF5AA4}" srcOrd="2" destOrd="0" presId="urn:microsoft.com/office/officeart/2005/8/layout/radial4"/>
    <dgm:cxn modelId="{EB375E8B-48F7-DB4A-9158-A6D3CA6DF01D}" type="presParOf" srcId="{CA700562-DC61-2C41-9D41-5906A5F96207}" destId="{7211A941-6289-6B40-8FC7-1F011055F0E9}" srcOrd="3" destOrd="0" presId="urn:microsoft.com/office/officeart/2005/8/layout/radial4"/>
    <dgm:cxn modelId="{45B5162C-704D-2149-8503-AB73753C02A1}" type="presParOf" srcId="{CA700562-DC61-2C41-9D41-5906A5F96207}" destId="{8140950C-6429-FE46-995D-D67FAFC2D049}" srcOrd="4"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BA2499-B4CB-DD4C-8DF2-F2173D297663}" type="doc">
      <dgm:prSet loTypeId="urn:microsoft.com/office/officeart/2005/8/layout/cycle1" loCatId="" qsTypeId="urn:microsoft.com/office/officeart/2005/8/quickstyle/simple1" qsCatId="simple" csTypeId="urn:microsoft.com/office/officeart/2005/8/colors/accent3_2" csCatId="accent3" phldr="1"/>
      <dgm:spPr/>
      <dgm:t>
        <a:bodyPr/>
        <a:lstStyle/>
        <a:p>
          <a:endParaRPr lang="en-GB"/>
        </a:p>
      </dgm:t>
    </dgm:pt>
    <dgm:pt modelId="{76532A4A-A416-1B4D-A716-ADCA5005E533}">
      <dgm:prSet phldrT="[Text]"/>
      <dgm:spPr/>
      <dgm:t>
        <a:bodyPr/>
        <a:lstStyle/>
        <a:p>
          <a:r>
            <a:rPr lang="en-GB" dirty="0"/>
            <a:t>Stakeholder Mapping</a:t>
          </a:r>
        </a:p>
      </dgm:t>
    </dgm:pt>
    <dgm:pt modelId="{F780C706-91E5-CE41-A329-E1C2D7540F74}" type="parTrans" cxnId="{10589598-A919-8F43-836A-1F05F7199BA6}">
      <dgm:prSet/>
      <dgm:spPr/>
      <dgm:t>
        <a:bodyPr/>
        <a:lstStyle/>
        <a:p>
          <a:endParaRPr lang="en-GB"/>
        </a:p>
      </dgm:t>
    </dgm:pt>
    <dgm:pt modelId="{FA5A7EFF-F16C-C74E-A94C-5B59C3F8BAC9}" type="sibTrans" cxnId="{10589598-A919-8F43-836A-1F05F7199BA6}">
      <dgm:prSet/>
      <dgm:spPr/>
      <dgm:t>
        <a:bodyPr/>
        <a:lstStyle/>
        <a:p>
          <a:endParaRPr lang="en-GB"/>
        </a:p>
      </dgm:t>
    </dgm:pt>
    <dgm:pt modelId="{9CC5AB22-336C-7040-8DB3-0942CDD09112}">
      <dgm:prSet phldrT="[Text]"/>
      <dgm:spPr/>
      <dgm:t>
        <a:bodyPr/>
        <a:lstStyle/>
        <a:p>
          <a:r>
            <a:rPr lang="en-GB" dirty="0"/>
            <a:t>Stakeholder Analysis</a:t>
          </a:r>
        </a:p>
      </dgm:t>
    </dgm:pt>
    <dgm:pt modelId="{A05CBE17-963E-0A46-8328-F98178EA9657}" type="parTrans" cxnId="{C1276A9B-050D-404A-97D1-8E3C03C5D606}">
      <dgm:prSet/>
      <dgm:spPr/>
      <dgm:t>
        <a:bodyPr/>
        <a:lstStyle/>
        <a:p>
          <a:endParaRPr lang="en-GB"/>
        </a:p>
      </dgm:t>
    </dgm:pt>
    <dgm:pt modelId="{19025A9D-B441-AA41-BD5F-3E41BDC5533C}" type="sibTrans" cxnId="{C1276A9B-050D-404A-97D1-8E3C03C5D606}">
      <dgm:prSet/>
      <dgm:spPr/>
      <dgm:t>
        <a:bodyPr/>
        <a:lstStyle/>
        <a:p>
          <a:endParaRPr lang="en-GB"/>
        </a:p>
      </dgm:t>
    </dgm:pt>
    <dgm:pt modelId="{E311849B-40DC-A746-AC33-304CD921D4FC}">
      <dgm:prSet phldrT="[Text]"/>
      <dgm:spPr/>
      <dgm:t>
        <a:bodyPr/>
        <a:lstStyle/>
        <a:p>
          <a:r>
            <a:rPr lang="en-GB" dirty="0"/>
            <a:t>Develop stakeholder engagement strategy</a:t>
          </a:r>
        </a:p>
      </dgm:t>
    </dgm:pt>
    <dgm:pt modelId="{0BAC595A-6224-3B45-87AB-6D491B33389D}" type="parTrans" cxnId="{4948B753-DE4E-C245-9CFF-0AB3EFFFCD02}">
      <dgm:prSet/>
      <dgm:spPr/>
      <dgm:t>
        <a:bodyPr/>
        <a:lstStyle/>
        <a:p>
          <a:endParaRPr lang="en-GB"/>
        </a:p>
      </dgm:t>
    </dgm:pt>
    <dgm:pt modelId="{33285241-29F2-5745-9CF0-4137EA15A1AC}" type="sibTrans" cxnId="{4948B753-DE4E-C245-9CFF-0AB3EFFFCD02}">
      <dgm:prSet/>
      <dgm:spPr/>
      <dgm:t>
        <a:bodyPr/>
        <a:lstStyle/>
        <a:p>
          <a:endParaRPr lang="en-GB"/>
        </a:p>
      </dgm:t>
    </dgm:pt>
    <dgm:pt modelId="{B0152C89-B4BD-FB49-BDA4-E8C8B0B5B4CB}">
      <dgm:prSet phldrT="[Text]"/>
      <dgm:spPr/>
      <dgm:t>
        <a:bodyPr/>
        <a:lstStyle/>
        <a:p>
          <a:r>
            <a:rPr lang="en-GB" dirty="0"/>
            <a:t>Communication and engagement </a:t>
          </a:r>
        </a:p>
      </dgm:t>
    </dgm:pt>
    <dgm:pt modelId="{2E7AA056-8B89-EC47-A073-B431D1D0CAF0}" type="parTrans" cxnId="{EFCE2541-2EE4-5B42-9C01-193CC3605287}">
      <dgm:prSet/>
      <dgm:spPr/>
      <dgm:t>
        <a:bodyPr/>
        <a:lstStyle/>
        <a:p>
          <a:endParaRPr lang="en-GB"/>
        </a:p>
      </dgm:t>
    </dgm:pt>
    <dgm:pt modelId="{7AC45A48-EC97-B84A-AAAC-9B91235A76D5}" type="sibTrans" cxnId="{EFCE2541-2EE4-5B42-9C01-193CC3605287}">
      <dgm:prSet/>
      <dgm:spPr/>
      <dgm:t>
        <a:bodyPr/>
        <a:lstStyle/>
        <a:p>
          <a:endParaRPr lang="en-GB"/>
        </a:p>
      </dgm:t>
    </dgm:pt>
    <dgm:pt modelId="{B091D2FB-828D-4B4C-BDC3-9EFFBC6114C7}">
      <dgm:prSet phldrT="[Text]"/>
      <dgm:spPr/>
      <dgm:t>
        <a:bodyPr/>
        <a:lstStyle/>
        <a:p>
          <a:r>
            <a:rPr lang="en-GB" dirty="0"/>
            <a:t>Monitoring and re-evaluation of communications strategy</a:t>
          </a:r>
        </a:p>
      </dgm:t>
    </dgm:pt>
    <dgm:pt modelId="{FFC9E9B7-035B-8F4C-B5EE-E54391DA05D7}" type="parTrans" cxnId="{8A5D6DAE-162D-324F-BD13-128CBC849551}">
      <dgm:prSet/>
      <dgm:spPr/>
      <dgm:t>
        <a:bodyPr/>
        <a:lstStyle/>
        <a:p>
          <a:endParaRPr lang="en-GB"/>
        </a:p>
      </dgm:t>
    </dgm:pt>
    <dgm:pt modelId="{4FA37559-A9D7-AF48-8A96-331E6737668F}" type="sibTrans" cxnId="{8A5D6DAE-162D-324F-BD13-128CBC849551}">
      <dgm:prSet/>
      <dgm:spPr/>
      <dgm:t>
        <a:bodyPr/>
        <a:lstStyle/>
        <a:p>
          <a:endParaRPr lang="en-GB"/>
        </a:p>
      </dgm:t>
    </dgm:pt>
    <dgm:pt modelId="{E144E51B-80C6-2B4F-B458-B7F7CCE43B31}" type="pres">
      <dgm:prSet presAssocID="{EDBA2499-B4CB-DD4C-8DF2-F2173D297663}" presName="cycle" presStyleCnt="0">
        <dgm:presLayoutVars>
          <dgm:dir/>
          <dgm:resizeHandles val="exact"/>
        </dgm:presLayoutVars>
      </dgm:prSet>
      <dgm:spPr/>
    </dgm:pt>
    <dgm:pt modelId="{56B7E6DB-B0EB-4849-A8F4-0BCAA0D940E4}" type="pres">
      <dgm:prSet presAssocID="{76532A4A-A416-1B4D-A716-ADCA5005E533}" presName="dummy" presStyleCnt="0"/>
      <dgm:spPr/>
    </dgm:pt>
    <dgm:pt modelId="{D7F9B6AC-A13A-C249-B17B-D65A74D024BB}" type="pres">
      <dgm:prSet presAssocID="{76532A4A-A416-1B4D-A716-ADCA5005E533}" presName="node" presStyleLbl="revTx" presStyleIdx="0" presStyleCnt="5">
        <dgm:presLayoutVars>
          <dgm:bulletEnabled val="1"/>
        </dgm:presLayoutVars>
      </dgm:prSet>
      <dgm:spPr/>
    </dgm:pt>
    <dgm:pt modelId="{83C64E73-74C8-9147-B12B-74FA6365E123}" type="pres">
      <dgm:prSet presAssocID="{FA5A7EFF-F16C-C74E-A94C-5B59C3F8BAC9}" presName="sibTrans" presStyleLbl="node1" presStyleIdx="0" presStyleCnt="5"/>
      <dgm:spPr/>
    </dgm:pt>
    <dgm:pt modelId="{CEF262C6-2D8F-C142-B80E-1A17A6A00E23}" type="pres">
      <dgm:prSet presAssocID="{9CC5AB22-336C-7040-8DB3-0942CDD09112}" presName="dummy" presStyleCnt="0"/>
      <dgm:spPr/>
    </dgm:pt>
    <dgm:pt modelId="{D4A56DD1-801F-F94D-9047-A469E75FAAC6}" type="pres">
      <dgm:prSet presAssocID="{9CC5AB22-336C-7040-8DB3-0942CDD09112}" presName="node" presStyleLbl="revTx" presStyleIdx="1" presStyleCnt="5">
        <dgm:presLayoutVars>
          <dgm:bulletEnabled val="1"/>
        </dgm:presLayoutVars>
      </dgm:prSet>
      <dgm:spPr/>
    </dgm:pt>
    <dgm:pt modelId="{716D2B6F-2A42-7E48-8037-DFE1BD176B0E}" type="pres">
      <dgm:prSet presAssocID="{19025A9D-B441-AA41-BD5F-3E41BDC5533C}" presName="sibTrans" presStyleLbl="node1" presStyleIdx="1" presStyleCnt="5"/>
      <dgm:spPr/>
    </dgm:pt>
    <dgm:pt modelId="{B59AB648-0A7F-2041-A096-F1DDBCB48853}" type="pres">
      <dgm:prSet presAssocID="{E311849B-40DC-A746-AC33-304CD921D4FC}" presName="dummy" presStyleCnt="0"/>
      <dgm:spPr/>
    </dgm:pt>
    <dgm:pt modelId="{C538C114-5B17-5244-A173-B623634A42EA}" type="pres">
      <dgm:prSet presAssocID="{E311849B-40DC-A746-AC33-304CD921D4FC}" presName="node" presStyleLbl="revTx" presStyleIdx="2" presStyleCnt="5">
        <dgm:presLayoutVars>
          <dgm:bulletEnabled val="1"/>
        </dgm:presLayoutVars>
      </dgm:prSet>
      <dgm:spPr/>
    </dgm:pt>
    <dgm:pt modelId="{97D044F0-3FFC-F443-A584-D11BE01F23A6}" type="pres">
      <dgm:prSet presAssocID="{33285241-29F2-5745-9CF0-4137EA15A1AC}" presName="sibTrans" presStyleLbl="node1" presStyleIdx="2" presStyleCnt="5"/>
      <dgm:spPr/>
    </dgm:pt>
    <dgm:pt modelId="{B6679315-E17D-E246-96CF-50119144789B}" type="pres">
      <dgm:prSet presAssocID="{B0152C89-B4BD-FB49-BDA4-E8C8B0B5B4CB}" presName="dummy" presStyleCnt="0"/>
      <dgm:spPr/>
    </dgm:pt>
    <dgm:pt modelId="{FE189ADC-FCA4-EE44-B412-44C3DEA908DC}" type="pres">
      <dgm:prSet presAssocID="{B0152C89-B4BD-FB49-BDA4-E8C8B0B5B4CB}" presName="node" presStyleLbl="revTx" presStyleIdx="3" presStyleCnt="5">
        <dgm:presLayoutVars>
          <dgm:bulletEnabled val="1"/>
        </dgm:presLayoutVars>
      </dgm:prSet>
      <dgm:spPr/>
    </dgm:pt>
    <dgm:pt modelId="{67A83E22-69D0-F749-BF6F-C20BB6FA66C9}" type="pres">
      <dgm:prSet presAssocID="{7AC45A48-EC97-B84A-AAAC-9B91235A76D5}" presName="sibTrans" presStyleLbl="node1" presStyleIdx="3" presStyleCnt="5"/>
      <dgm:spPr/>
    </dgm:pt>
    <dgm:pt modelId="{692E83A6-5423-0A4D-87F7-9C9EA07047A6}" type="pres">
      <dgm:prSet presAssocID="{B091D2FB-828D-4B4C-BDC3-9EFFBC6114C7}" presName="dummy" presStyleCnt="0"/>
      <dgm:spPr/>
    </dgm:pt>
    <dgm:pt modelId="{E8E687A2-30BB-B048-9FDE-6574185B5E49}" type="pres">
      <dgm:prSet presAssocID="{B091D2FB-828D-4B4C-BDC3-9EFFBC6114C7}" presName="node" presStyleLbl="revTx" presStyleIdx="4" presStyleCnt="5">
        <dgm:presLayoutVars>
          <dgm:bulletEnabled val="1"/>
        </dgm:presLayoutVars>
      </dgm:prSet>
      <dgm:spPr/>
    </dgm:pt>
    <dgm:pt modelId="{FBD529B3-C5F9-3745-BDBD-3F2C1347300C}" type="pres">
      <dgm:prSet presAssocID="{4FA37559-A9D7-AF48-8A96-331E6737668F}" presName="sibTrans" presStyleLbl="node1" presStyleIdx="4" presStyleCnt="5"/>
      <dgm:spPr/>
    </dgm:pt>
  </dgm:ptLst>
  <dgm:cxnLst>
    <dgm:cxn modelId="{BD307105-C4D9-9A44-B19A-8F894D78ADE8}" type="presOf" srcId="{7AC45A48-EC97-B84A-AAAC-9B91235A76D5}" destId="{67A83E22-69D0-F749-BF6F-C20BB6FA66C9}" srcOrd="0" destOrd="0" presId="urn:microsoft.com/office/officeart/2005/8/layout/cycle1"/>
    <dgm:cxn modelId="{38190208-C0CA-2745-848E-4B284D54CFF4}" type="presOf" srcId="{B0152C89-B4BD-FB49-BDA4-E8C8B0B5B4CB}" destId="{FE189ADC-FCA4-EE44-B412-44C3DEA908DC}" srcOrd="0" destOrd="0" presId="urn:microsoft.com/office/officeart/2005/8/layout/cycle1"/>
    <dgm:cxn modelId="{C73D5315-B376-8F44-9356-1B976A99D013}" type="presOf" srcId="{EDBA2499-B4CB-DD4C-8DF2-F2173D297663}" destId="{E144E51B-80C6-2B4F-B458-B7F7CCE43B31}" srcOrd="0" destOrd="0" presId="urn:microsoft.com/office/officeart/2005/8/layout/cycle1"/>
    <dgm:cxn modelId="{EFCE2541-2EE4-5B42-9C01-193CC3605287}" srcId="{EDBA2499-B4CB-DD4C-8DF2-F2173D297663}" destId="{B0152C89-B4BD-FB49-BDA4-E8C8B0B5B4CB}" srcOrd="3" destOrd="0" parTransId="{2E7AA056-8B89-EC47-A073-B431D1D0CAF0}" sibTransId="{7AC45A48-EC97-B84A-AAAC-9B91235A76D5}"/>
    <dgm:cxn modelId="{FF863C45-D910-AE44-95A6-91C82641382D}" type="presOf" srcId="{76532A4A-A416-1B4D-A716-ADCA5005E533}" destId="{D7F9B6AC-A13A-C249-B17B-D65A74D024BB}" srcOrd="0" destOrd="0" presId="urn:microsoft.com/office/officeart/2005/8/layout/cycle1"/>
    <dgm:cxn modelId="{4948B753-DE4E-C245-9CFF-0AB3EFFFCD02}" srcId="{EDBA2499-B4CB-DD4C-8DF2-F2173D297663}" destId="{E311849B-40DC-A746-AC33-304CD921D4FC}" srcOrd="2" destOrd="0" parTransId="{0BAC595A-6224-3B45-87AB-6D491B33389D}" sibTransId="{33285241-29F2-5745-9CF0-4137EA15A1AC}"/>
    <dgm:cxn modelId="{7F5DEE5C-8B00-F546-AB79-845CE13B2CE8}" type="presOf" srcId="{B091D2FB-828D-4B4C-BDC3-9EFFBC6114C7}" destId="{E8E687A2-30BB-B048-9FDE-6574185B5E49}" srcOrd="0" destOrd="0" presId="urn:microsoft.com/office/officeart/2005/8/layout/cycle1"/>
    <dgm:cxn modelId="{7BF37374-ECE6-5D45-80E7-F8DAB9504DC3}" type="presOf" srcId="{4FA37559-A9D7-AF48-8A96-331E6737668F}" destId="{FBD529B3-C5F9-3745-BDBD-3F2C1347300C}" srcOrd="0" destOrd="0" presId="urn:microsoft.com/office/officeart/2005/8/layout/cycle1"/>
    <dgm:cxn modelId="{E3E61686-8444-2C47-B3A5-79EBACB8E389}" type="presOf" srcId="{FA5A7EFF-F16C-C74E-A94C-5B59C3F8BAC9}" destId="{83C64E73-74C8-9147-B12B-74FA6365E123}" srcOrd="0" destOrd="0" presId="urn:microsoft.com/office/officeart/2005/8/layout/cycle1"/>
    <dgm:cxn modelId="{10589598-A919-8F43-836A-1F05F7199BA6}" srcId="{EDBA2499-B4CB-DD4C-8DF2-F2173D297663}" destId="{76532A4A-A416-1B4D-A716-ADCA5005E533}" srcOrd="0" destOrd="0" parTransId="{F780C706-91E5-CE41-A329-E1C2D7540F74}" sibTransId="{FA5A7EFF-F16C-C74E-A94C-5B59C3F8BAC9}"/>
    <dgm:cxn modelId="{C1276A9B-050D-404A-97D1-8E3C03C5D606}" srcId="{EDBA2499-B4CB-DD4C-8DF2-F2173D297663}" destId="{9CC5AB22-336C-7040-8DB3-0942CDD09112}" srcOrd="1" destOrd="0" parTransId="{A05CBE17-963E-0A46-8328-F98178EA9657}" sibTransId="{19025A9D-B441-AA41-BD5F-3E41BDC5533C}"/>
    <dgm:cxn modelId="{47E0029C-C265-E843-8F5E-78C27886C905}" type="presOf" srcId="{9CC5AB22-336C-7040-8DB3-0942CDD09112}" destId="{D4A56DD1-801F-F94D-9047-A469E75FAAC6}" srcOrd="0" destOrd="0" presId="urn:microsoft.com/office/officeart/2005/8/layout/cycle1"/>
    <dgm:cxn modelId="{0056CD9C-DEC9-B643-B60F-CC3C4352A607}" type="presOf" srcId="{33285241-29F2-5745-9CF0-4137EA15A1AC}" destId="{97D044F0-3FFC-F443-A584-D11BE01F23A6}" srcOrd="0" destOrd="0" presId="urn:microsoft.com/office/officeart/2005/8/layout/cycle1"/>
    <dgm:cxn modelId="{8A5D6DAE-162D-324F-BD13-128CBC849551}" srcId="{EDBA2499-B4CB-DD4C-8DF2-F2173D297663}" destId="{B091D2FB-828D-4B4C-BDC3-9EFFBC6114C7}" srcOrd="4" destOrd="0" parTransId="{FFC9E9B7-035B-8F4C-B5EE-E54391DA05D7}" sibTransId="{4FA37559-A9D7-AF48-8A96-331E6737668F}"/>
    <dgm:cxn modelId="{0E54A1C9-0489-B447-93A1-0B6FB85A2770}" type="presOf" srcId="{E311849B-40DC-A746-AC33-304CD921D4FC}" destId="{C538C114-5B17-5244-A173-B623634A42EA}" srcOrd="0" destOrd="0" presId="urn:microsoft.com/office/officeart/2005/8/layout/cycle1"/>
    <dgm:cxn modelId="{9B7886F3-8B09-B74A-8B1F-213CE0B4651D}" type="presOf" srcId="{19025A9D-B441-AA41-BD5F-3E41BDC5533C}" destId="{716D2B6F-2A42-7E48-8037-DFE1BD176B0E}" srcOrd="0" destOrd="0" presId="urn:microsoft.com/office/officeart/2005/8/layout/cycle1"/>
    <dgm:cxn modelId="{DB962CC7-BE9A-F846-B15E-8650511C2A2B}" type="presParOf" srcId="{E144E51B-80C6-2B4F-B458-B7F7CCE43B31}" destId="{56B7E6DB-B0EB-4849-A8F4-0BCAA0D940E4}" srcOrd="0" destOrd="0" presId="urn:microsoft.com/office/officeart/2005/8/layout/cycle1"/>
    <dgm:cxn modelId="{B88317EC-4A56-454A-9172-B8DC0FCE6EDF}" type="presParOf" srcId="{E144E51B-80C6-2B4F-B458-B7F7CCE43B31}" destId="{D7F9B6AC-A13A-C249-B17B-D65A74D024BB}" srcOrd="1" destOrd="0" presId="urn:microsoft.com/office/officeart/2005/8/layout/cycle1"/>
    <dgm:cxn modelId="{A2DFC859-0798-F243-B6AF-037CE5C14F33}" type="presParOf" srcId="{E144E51B-80C6-2B4F-B458-B7F7CCE43B31}" destId="{83C64E73-74C8-9147-B12B-74FA6365E123}" srcOrd="2" destOrd="0" presId="urn:microsoft.com/office/officeart/2005/8/layout/cycle1"/>
    <dgm:cxn modelId="{1EB7F03B-BC6C-CD4D-B376-F4204C5DB5FD}" type="presParOf" srcId="{E144E51B-80C6-2B4F-B458-B7F7CCE43B31}" destId="{CEF262C6-2D8F-C142-B80E-1A17A6A00E23}" srcOrd="3" destOrd="0" presId="urn:microsoft.com/office/officeart/2005/8/layout/cycle1"/>
    <dgm:cxn modelId="{07D4E0D0-1F26-9647-AE22-6FDE75ADD2E3}" type="presParOf" srcId="{E144E51B-80C6-2B4F-B458-B7F7CCE43B31}" destId="{D4A56DD1-801F-F94D-9047-A469E75FAAC6}" srcOrd="4" destOrd="0" presId="urn:microsoft.com/office/officeart/2005/8/layout/cycle1"/>
    <dgm:cxn modelId="{A655D1D9-1C8F-B343-9CBB-136480EF931D}" type="presParOf" srcId="{E144E51B-80C6-2B4F-B458-B7F7CCE43B31}" destId="{716D2B6F-2A42-7E48-8037-DFE1BD176B0E}" srcOrd="5" destOrd="0" presId="urn:microsoft.com/office/officeart/2005/8/layout/cycle1"/>
    <dgm:cxn modelId="{5A210AE1-EDA0-AB48-874F-15B917B28E6D}" type="presParOf" srcId="{E144E51B-80C6-2B4F-B458-B7F7CCE43B31}" destId="{B59AB648-0A7F-2041-A096-F1DDBCB48853}" srcOrd="6" destOrd="0" presId="urn:microsoft.com/office/officeart/2005/8/layout/cycle1"/>
    <dgm:cxn modelId="{96AC87A6-E826-574F-9A1C-71DD2D0C79FF}" type="presParOf" srcId="{E144E51B-80C6-2B4F-B458-B7F7CCE43B31}" destId="{C538C114-5B17-5244-A173-B623634A42EA}" srcOrd="7" destOrd="0" presId="urn:microsoft.com/office/officeart/2005/8/layout/cycle1"/>
    <dgm:cxn modelId="{FAD0B316-C67E-9E40-8478-D5A318AF83C0}" type="presParOf" srcId="{E144E51B-80C6-2B4F-B458-B7F7CCE43B31}" destId="{97D044F0-3FFC-F443-A584-D11BE01F23A6}" srcOrd="8" destOrd="0" presId="urn:microsoft.com/office/officeart/2005/8/layout/cycle1"/>
    <dgm:cxn modelId="{B4B34F31-EF47-CE42-BA8C-21316A651F4F}" type="presParOf" srcId="{E144E51B-80C6-2B4F-B458-B7F7CCE43B31}" destId="{B6679315-E17D-E246-96CF-50119144789B}" srcOrd="9" destOrd="0" presId="urn:microsoft.com/office/officeart/2005/8/layout/cycle1"/>
    <dgm:cxn modelId="{1AE532EC-A921-C94B-BC63-CEFE974F91E0}" type="presParOf" srcId="{E144E51B-80C6-2B4F-B458-B7F7CCE43B31}" destId="{FE189ADC-FCA4-EE44-B412-44C3DEA908DC}" srcOrd="10" destOrd="0" presId="urn:microsoft.com/office/officeart/2005/8/layout/cycle1"/>
    <dgm:cxn modelId="{B0C47B35-5605-2A40-8BDD-1DFFBB98951E}" type="presParOf" srcId="{E144E51B-80C6-2B4F-B458-B7F7CCE43B31}" destId="{67A83E22-69D0-F749-BF6F-C20BB6FA66C9}" srcOrd="11" destOrd="0" presId="urn:microsoft.com/office/officeart/2005/8/layout/cycle1"/>
    <dgm:cxn modelId="{207F6CF2-AA0C-5C42-9513-2B881D93EDC7}" type="presParOf" srcId="{E144E51B-80C6-2B4F-B458-B7F7CCE43B31}" destId="{692E83A6-5423-0A4D-87F7-9C9EA07047A6}" srcOrd="12" destOrd="0" presId="urn:microsoft.com/office/officeart/2005/8/layout/cycle1"/>
    <dgm:cxn modelId="{7D923496-77CD-C64B-AEAC-ED0C7473FCA1}" type="presParOf" srcId="{E144E51B-80C6-2B4F-B458-B7F7CCE43B31}" destId="{E8E687A2-30BB-B048-9FDE-6574185B5E49}" srcOrd="13" destOrd="0" presId="urn:microsoft.com/office/officeart/2005/8/layout/cycle1"/>
    <dgm:cxn modelId="{23B2C065-716B-C34C-BE18-23FCE9620F95}" type="presParOf" srcId="{E144E51B-80C6-2B4F-B458-B7F7CCE43B31}" destId="{FBD529B3-C5F9-3745-BDBD-3F2C1347300C}" srcOrd="14" destOrd="0" presId="urn:microsoft.com/office/officeart/2005/8/layout/cycle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D88619-1BFE-4370-A797-1BF6E8F45A22}"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4845F5D6-3CAE-41B9-BE5F-26C3502A050E}">
      <dgm:prSet/>
      <dgm:spPr/>
      <dgm:t>
        <a:bodyPr/>
        <a:lstStyle/>
        <a:p>
          <a:pPr>
            <a:lnSpc>
              <a:spcPct val="100000"/>
            </a:lnSpc>
          </a:pPr>
          <a:r>
            <a:rPr lang="en-US" dirty="0"/>
            <a:t>Create Stakeholder</a:t>
          </a:r>
        </a:p>
        <a:p>
          <a:pPr>
            <a:lnSpc>
              <a:spcPct val="100000"/>
            </a:lnSpc>
          </a:pPr>
          <a:r>
            <a:rPr lang="en-US" dirty="0"/>
            <a:t>Network</a:t>
          </a:r>
        </a:p>
      </dgm:t>
    </dgm:pt>
    <dgm:pt modelId="{0A04C431-8260-45DA-9766-AFE69068E5EE}" type="parTrans" cxnId="{74C5B116-551E-403A-8D75-1AF763C0CFC7}">
      <dgm:prSet/>
      <dgm:spPr/>
      <dgm:t>
        <a:bodyPr/>
        <a:lstStyle/>
        <a:p>
          <a:endParaRPr lang="en-US"/>
        </a:p>
      </dgm:t>
    </dgm:pt>
    <dgm:pt modelId="{2C79ED17-1CCF-4959-8F2C-638D881F03FF}" type="sibTrans" cxnId="{74C5B116-551E-403A-8D75-1AF763C0CFC7}">
      <dgm:prSet/>
      <dgm:spPr/>
      <dgm:t>
        <a:bodyPr/>
        <a:lstStyle/>
        <a:p>
          <a:endParaRPr lang="en-US"/>
        </a:p>
      </dgm:t>
    </dgm:pt>
    <dgm:pt modelId="{39BC4757-94AA-4842-B021-224C1FD02808}">
      <dgm:prSet/>
      <dgm:spPr/>
      <dgm:t>
        <a:bodyPr/>
        <a:lstStyle/>
        <a:p>
          <a:pPr>
            <a:lnSpc>
              <a:spcPct val="100000"/>
            </a:lnSpc>
          </a:pPr>
          <a:r>
            <a:rPr lang="en-US" dirty="0"/>
            <a:t>Establish Coordination</a:t>
          </a:r>
        </a:p>
        <a:p>
          <a:pPr>
            <a:lnSpc>
              <a:spcPct val="100000"/>
            </a:lnSpc>
          </a:pPr>
          <a:r>
            <a:rPr lang="en-US" dirty="0"/>
            <a:t>Mechanism</a:t>
          </a:r>
        </a:p>
      </dgm:t>
    </dgm:pt>
    <dgm:pt modelId="{41B2F6CD-10AF-4B90-B8F5-5537E4900AFD}" type="parTrans" cxnId="{29D23EED-E521-421A-8608-976E81743C3A}">
      <dgm:prSet/>
      <dgm:spPr/>
      <dgm:t>
        <a:bodyPr/>
        <a:lstStyle/>
        <a:p>
          <a:endParaRPr lang="en-US"/>
        </a:p>
      </dgm:t>
    </dgm:pt>
    <dgm:pt modelId="{3EB25AEF-5971-4D81-A09E-304002C2C112}" type="sibTrans" cxnId="{29D23EED-E521-421A-8608-976E81743C3A}">
      <dgm:prSet/>
      <dgm:spPr/>
      <dgm:t>
        <a:bodyPr/>
        <a:lstStyle/>
        <a:p>
          <a:endParaRPr lang="en-US"/>
        </a:p>
      </dgm:t>
    </dgm:pt>
    <dgm:pt modelId="{8DF722FB-7D5A-4687-B64C-56392C633A4F}">
      <dgm:prSet/>
      <dgm:spPr/>
      <dgm:t>
        <a:bodyPr/>
        <a:lstStyle/>
        <a:p>
          <a:pPr>
            <a:lnSpc>
              <a:spcPct val="100000"/>
            </a:lnSpc>
          </a:pPr>
          <a:r>
            <a:rPr lang="en-US" dirty="0"/>
            <a:t>Create a crisis plan</a:t>
          </a:r>
        </a:p>
      </dgm:t>
    </dgm:pt>
    <dgm:pt modelId="{EAC2DE59-508F-49D2-9056-6F5C2348C72C}" type="parTrans" cxnId="{CC1AF021-FB07-49A2-8CE3-77D7C48D3779}">
      <dgm:prSet/>
      <dgm:spPr/>
      <dgm:t>
        <a:bodyPr/>
        <a:lstStyle/>
        <a:p>
          <a:endParaRPr lang="en-US"/>
        </a:p>
      </dgm:t>
    </dgm:pt>
    <dgm:pt modelId="{3ABA687F-3E3C-4CD9-9EF9-58A886387B3F}" type="sibTrans" cxnId="{CC1AF021-FB07-49A2-8CE3-77D7C48D3779}">
      <dgm:prSet/>
      <dgm:spPr/>
      <dgm:t>
        <a:bodyPr/>
        <a:lstStyle/>
        <a:p>
          <a:endParaRPr lang="en-US"/>
        </a:p>
      </dgm:t>
    </dgm:pt>
    <dgm:pt modelId="{C889A066-2DF6-4863-9A03-3684E5EEE888}">
      <dgm:prSet/>
      <dgm:spPr/>
      <dgm:t>
        <a:bodyPr/>
        <a:lstStyle/>
        <a:p>
          <a:pPr>
            <a:lnSpc>
              <a:spcPct val="100000"/>
            </a:lnSpc>
          </a:pPr>
          <a:r>
            <a:rPr lang="en-US" dirty="0"/>
            <a:t>Monitor public opinion</a:t>
          </a:r>
        </a:p>
      </dgm:t>
    </dgm:pt>
    <dgm:pt modelId="{9DB75635-0890-4D04-829B-3C6C4EFB66BE}" type="parTrans" cxnId="{650E3049-0716-40E6-801E-61A2D40C26DC}">
      <dgm:prSet/>
      <dgm:spPr/>
      <dgm:t>
        <a:bodyPr/>
        <a:lstStyle/>
        <a:p>
          <a:endParaRPr lang="en-US"/>
        </a:p>
      </dgm:t>
    </dgm:pt>
    <dgm:pt modelId="{A5EC6F3D-FE97-4761-B945-FE5A6D8D0415}" type="sibTrans" cxnId="{650E3049-0716-40E6-801E-61A2D40C26DC}">
      <dgm:prSet/>
      <dgm:spPr/>
      <dgm:t>
        <a:bodyPr/>
        <a:lstStyle/>
        <a:p>
          <a:endParaRPr lang="en-US"/>
        </a:p>
      </dgm:t>
    </dgm:pt>
    <dgm:pt modelId="{8AC544F1-8840-4B41-A7FC-0DEBE0BC0E18}">
      <dgm:prSet/>
      <dgm:spPr/>
      <dgm:t>
        <a:bodyPr/>
        <a:lstStyle/>
        <a:p>
          <a:pPr>
            <a:lnSpc>
              <a:spcPct val="100000"/>
            </a:lnSpc>
          </a:pPr>
          <a:r>
            <a:rPr lang="en-US" dirty="0"/>
            <a:t>Prepare messages</a:t>
          </a:r>
        </a:p>
      </dgm:t>
    </dgm:pt>
    <dgm:pt modelId="{6FE60869-367B-43F2-AA38-BDE9A7585176}" type="parTrans" cxnId="{40B8DA20-4CC9-47AE-9F87-461CCBFEE160}">
      <dgm:prSet/>
      <dgm:spPr/>
      <dgm:t>
        <a:bodyPr/>
        <a:lstStyle/>
        <a:p>
          <a:endParaRPr lang="en-US"/>
        </a:p>
      </dgm:t>
    </dgm:pt>
    <dgm:pt modelId="{AE023660-ED36-4BA1-8F36-F17587942A1E}" type="sibTrans" cxnId="{40B8DA20-4CC9-47AE-9F87-461CCBFEE160}">
      <dgm:prSet/>
      <dgm:spPr/>
      <dgm:t>
        <a:bodyPr/>
        <a:lstStyle/>
        <a:p>
          <a:endParaRPr lang="en-US"/>
        </a:p>
      </dgm:t>
    </dgm:pt>
    <dgm:pt modelId="{A11D80D5-D487-46DE-9ACB-59864A60EFF5}">
      <dgm:prSet/>
      <dgm:spPr/>
      <dgm:t>
        <a:bodyPr/>
        <a:lstStyle/>
        <a:p>
          <a:pPr>
            <a:lnSpc>
              <a:spcPct val="100000"/>
            </a:lnSpc>
          </a:pPr>
          <a:r>
            <a:rPr lang="en-US" dirty="0"/>
            <a:t>Communicate with the public</a:t>
          </a:r>
        </a:p>
      </dgm:t>
    </dgm:pt>
    <dgm:pt modelId="{C7D7721E-5C6B-4B98-A1CE-4B49A632A915}" type="parTrans" cxnId="{85F1A3D6-1086-46E1-82B5-9E79BEB336E1}">
      <dgm:prSet/>
      <dgm:spPr/>
      <dgm:t>
        <a:bodyPr/>
        <a:lstStyle/>
        <a:p>
          <a:endParaRPr lang="en-US"/>
        </a:p>
      </dgm:t>
    </dgm:pt>
    <dgm:pt modelId="{B4663495-CD38-4122-8301-91DC6647BCEA}" type="sibTrans" cxnId="{85F1A3D6-1086-46E1-82B5-9E79BEB336E1}">
      <dgm:prSet/>
      <dgm:spPr/>
      <dgm:t>
        <a:bodyPr/>
        <a:lstStyle/>
        <a:p>
          <a:endParaRPr lang="en-US"/>
        </a:p>
      </dgm:t>
    </dgm:pt>
    <dgm:pt modelId="{5BBD2879-1B6A-4A05-A866-874E783F119B}" type="pres">
      <dgm:prSet presAssocID="{A0D88619-1BFE-4370-A797-1BF6E8F45A22}" presName="root" presStyleCnt="0">
        <dgm:presLayoutVars>
          <dgm:dir/>
          <dgm:resizeHandles val="exact"/>
        </dgm:presLayoutVars>
      </dgm:prSet>
      <dgm:spPr/>
    </dgm:pt>
    <dgm:pt modelId="{89B8892A-C352-497A-86E3-26A115A349FB}" type="pres">
      <dgm:prSet presAssocID="{4845F5D6-3CAE-41B9-BE5F-26C3502A050E}" presName="compNode" presStyleCnt="0"/>
      <dgm:spPr/>
    </dgm:pt>
    <dgm:pt modelId="{30E20253-2AED-4228-9EAA-A572E1ED7114}" type="pres">
      <dgm:prSet presAssocID="{4845F5D6-3CAE-41B9-BE5F-26C3502A050E}"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0F371FF1-CEC4-4831-9786-7102784CBBCD}" type="pres">
      <dgm:prSet presAssocID="{4845F5D6-3CAE-41B9-BE5F-26C3502A050E}" presName="spaceRect" presStyleCnt="0"/>
      <dgm:spPr/>
    </dgm:pt>
    <dgm:pt modelId="{BB03F9AE-DE9F-41A1-B192-CFDA932E7552}" type="pres">
      <dgm:prSet presAssocID="{4845F5D6-3CAE-41B9-BE5F-26C3502A050E}" presName="textRect" presStyleLbl="revTx" presStyleIdx="0" presStyleCnt="6">
        <dgm:presLayoutVars>
          <dgm:chMax val="1"/>
          <dgm:chPref val="1"/>
        </dgm:presLayoutVars>
      </dgm:prSet>
      <dgm:spPr/>
    </dgm:pt>
    <dgm:pt modelId="{835AFF5B-E194-4814-924D-767A42303DA8}" type="pres">
      <dgm:prSet presAssocID="{2C79ED17-1CCF-4959-8F2C-638D881F03FF}" presName="sibTrans" presStyleCnt="0"/>
      <dgm:spPr/>
    </dgm:pt>
    <dgm:pt modelId="{98758765-34FF-4CC5-8809-7A6694BFC41D}" type="pres">
      <dgm:prSet presAssocID="{39BC4757-94AA-4842-B021-224C1FD02808}" presName="compNode" presStyleCnt="0"/>
      <dgm:spPr/>
    </dgm:pt>
    <dgm:pt modelId="{12D3270E-7817-439B-A3A5-4A1CAD215FC7}" type="pres">
      <dgm:prSet presAssocID="{39BC4757-94AA-4842-B021-224C1FD02808}"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lowchart"/>
        </a:ext>
      </dgm:extLst>
    </dgm:pt>
    <dgm:pt modelId="{3122A59A-4EF8-42CA-AAA5-EE0A566E7BCE}" type="pres">
      <dgm:prSet presAssocID="{39BC4757-94AA-4842-B021-224C1FD02808}" presName="spaceRect" presStyleCnt="0"/>
      <dgm:spPr/>
    </dgm:pt>
    <dgm:pt modelId="{BC1B51A3-2F96-4564-BC36-5EB6FD28021B}" type="pres">
      <dgm:prSet presAssocID="{39BC4757-94AA-4842-B021-224C1FD02808}" presName="textRect" presStyleLbl="revTx" presStyleIdx="1" presStyleCnt="6">
        <dgm:presLayoutVars>
          <dgm:chMax val="1"/>
          <dgm:chPref val="1"/>
        </dgm:presLayoutVars>
      </dgm:prSet>
      <dgm:spPr/>
    </dgm:pt>
    <dgm:pt modelId="{A530E434-74B3-401F-925F-FF48BDA64CE1}" type="pres">
      <dgm:prSet presAssocID="{3EB25AEF-5971-4D81-A09E-304002C2C112}" presName="sibTrans" presStyleCnt="0"/>
      <dgm:spPr/>
    </dgm:pt>
    <dgm:pt modelId="{10B3023B-A659-4910-A8C7-75366CFE9A0C}" type="pres">
      <dgm:prSet presAssocID="{8DF722FB-7D5A-4687-B64C-56392C633A4F}" presName="compNode" presStyleCnt="0"/>
      <dgm:spPr/>
    </dgm:pt>
    <dgm:pt modelId="{635AF407-CC87-4B67-88B0-DD25FED6E572}" type="pres">
      <dgm:prSet presAssocID="{8DF722FB-7D5A-4687-B64C-56392C633A4F}"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ist"/>
        </a:ext>
      </dgm:extLst>
    </dgm:pt>
    <dgm:pt modelId="{9B01BA8C-A02F-477A-A996-C76B65F93E71}" type="pres">
      <dgm:prSet presAssocID="{8DF722FB-7D5A-4687-B64C-56392C633A4F}" presName="spaceRect" presStyleCnt="0"/>
      <dgm:spPr/>
    </dgm:pt>
    <dgm:pt modelId="{3AB33E8E-12B3-4BA0-84F3-6EAB326708AC}" type="pres">
      <dgm:prSet presAssocID="{8DF722FB-7D5A-4687-B64C-56392C633A4F}" presName="textRect" presStyleLbl="revTx" presStyleIdx="2" presStyleCnt="6">
        <dgm:presLayoutVars>
          <dgm:chMax val="1"/>
          <dgm:chPref val="1"/>
        </dgm:presLayoutVars>
      </dgm:prSet>
      <dgm:spPr/>
    </dgm:pt>
    <dgm:pt modelId="{EB22E229-41BE-4A9A-BEE1-FD59549E28D5}" type="pres">
      <dgm:prSet presAssocID="{3ABA687F-3E3C-4CD9-9EF9-58A886387B3F}" presName="sibTrans" presStyleCnt="0"/>
      <dgm:spPr/>
    </dgm:pt>
    <dgm:pt modelId="{444B94E5-0153-4D98-B768-A78C0A8E8654}" type="pres">
      <dgm:prSet presAssocID="{C889A066-2DF6-4863-9A03-3684E5EEE888}" presName="compNode" presStyleCnt="0"/>
      <dgm:spPr/>
    </dgm:pt>
    <dgm:pt modelId="{70932358-B032-4102-997F-E629B9D4EE56}" type="pres">
      <dgm:prSet presAssocID="{C889A066-2DF6-4863-9A03-3684E5EEE888}"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elevision"/>
        </a:ext>
      </dgm:extLst>
    </dgm:pt>
    <dgm:pt modelId="{8A5B7795-D542-4BF0-A166-9B4350A813BE}" type="pres">
      <dgm:prSet presAssocID="{C889A066-2DF6-4863-9A03-3684E5EEE888}" presName="spaceRect" presStyleCnt="0"/>
      <dgm:spPr/>
    </dgm:pt>
    <dgm:pt modelId="{8EDCF715-14D1-4391-8D8B-A1E184D75306}" type="pres">
      <dgm:prSet presAssocID="{C889A066-2DF6-4863-9A03-3684E5EEE888}" presName="textRect" presStyleLbl="revTx" presStyleIdx="3" presStyleCnt="6">
        <dgm:presLayoutVars>
          <dgm:chMax val="1"/>
          <dgm:chPref val="1"/>
        </dgm:presLayoutVars>
      </dgm:prSet>
      <dgm:spPr/>
    </dgm:pt>
    <dgm:pt modelId="{391C1448-2C1C-499B-A9A9-27CC40207A61}" type="pres">
      <dgm:prSet presAssocID="{A5EC6F3D-FE97-4761-B945-FE5A6D8D0415}" presName="sibTrans" presStyleCnt="0"/>
      <dgm:spPr/>
    </dgm:pt>
    <dgm:pt modelId="{03035C3D-5F8E-43A2-8E02-85862E6E3C27}" type="pres">
      <dgm:prSet presAssocID="{8AC544F1-8840-4B41-A7FC-0DEBE0BC0E18}" presName="compNode" presStyleCnt="0"/>
      <dgm:spPr/>
    </dgm:pt>
    <dgm:pt modelId="{3460F5DB-C380-49C0-9235-7A4B35244B53}" type="pres">
      <dgm:prSet presAssocID="{8AC544F1-8840-4B41-A7FC-0DEBE0BC0E18}"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egaphone"/>
        </a:ext>
      </dgm:extLst>
    </dgm:pt>
    <dgm:pt modelId="{13A0741B-F55A-4C7F-B45B-D40CE9F2CD65}" type="pres">
      <dgm:prSet presAssocID="{8AC544F1-8840-4B41-A7FC-0DEBE0BC0E18}" presName="spaceRect" presStyleCnt="0"/>
      <dgm:spPr/>
    </dgm:pt>
    <dgm:pt modelId="{EB59EC55-5E65-42C1-9A5C-0BA1F0D57A0A}" type="pres">
      <dgm:prSet presAssocID="{8AC544F1-8840-4B41-A7FC-0DEBE0BC0E18}" presName="textRect" presStyleLbl="revTx" presStyleIdx="4" presStyleCnt="6">
        <dgm:presLayoutVars>
          <dgm:chMax val="1"/>
          <dgm:chPref val="1"/>
        </dgm:presLayoutVars>
      </dgm:prSet>
      <dgm:spPr/>
    </dgm:pt>
    <dgm:pt modelId="{5C48AA45-9C47-4243-AD71-A704051857D7}" type="pres">
      <dgm:prSet presAssocID="{AE023660-ED36-4BA1-8F36-F17587942A1E}" presName="sibTrans" presStyleCnt="0"/>
      <dgm:spPr/>
    </dgm:pt>
    <dgm:pt modelId="{38170A07-7598-4D78-8153-196AAC06F67B}" type="pres">
      <dgm:prSet presAssocID="{A11D80D5-D487-46DE-9ACB-59864A60EFF5}" presName="compNode" presStyleCnt="0"/>
      <dgm:spPr/>
    </dgm:pt>
    <dgm:pt modelId="{22361D1F-9BA4-4C9F-8D7B-A7CD4C0C5B7D}" type="pres">
      <dgm:prSet presAssocID="{A11D80D5-D487-46DE-9ACB-59864A60EFF5}"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hat"/>
        </a:ext>
      </dgm:extLst>
    </dgm:pt>
    <dgm:pt modelId="{62455C3A-4840-4D82-AFD9-7B1F131510CA}" type="pres">
      <dgm:prSet presAssocID="{A11D80D5-D487-46DE-9ACB-59864A60EFF5}" presName="spaceRect" presStyleCnt="0"/>
      <dgm:spPr/>
    </dgm:pt>
    <dgm:pt modelId="{33F1B30E-1B10-47B3-82B3-E6EAABBC2FB8}" type="pres">
      <dgm:prSet presAssocID="{A11D80D5-D487-46DE-9ACB-59864A60EFF5}" presName="textRect" presStyleLbl="revTx" presStyleIdx="5" presStyleCnt="6">
        <dgm:presLayoutVars>
          <dgm:chMax val="1"/>
          <dgm:chPref val="1"/>
        </dgm:presLayoutVars>
      </dgm:prSet>
      <dgm:spPr/>
    </dgm:pt>
  </dgm:ptLst>
  <dgm:cxnLst>
    <dgm:cxn modelId="{74C5B116-551E-403A-8D75-1AF763C0CFC7}" srcId="{A0D88619-1BFE-4370-A797-1BF6E8F45A22}" destId="{4845F5D6-3CAE-41B9-BE5F-26C3502A050E}" srcOrd="0" destOrd="0" parTransId="{0A04C431-8260-45DA-9766-AFE69068E5EE}" sibTransId="{2C79ED17-1CCF-4959-8F2C-638D881F03FF}"/>
    <dgm:cxn modelId="{40B8DA20-4CC9-47AE-9F87-461CCBFEE160}" srcId="{A0D88619-1BFE-4370-A797-1BF6E8F45A22}" destId="{8AC544F1-8840-4B41-A7FC-0DEBE0BC0E18}" srcOrd="4" destOrd="0" parTransId="{6FE60869-367B-43F2-AA38-BDE9A7585176}" sibTransId="{AE023660-ED36-4BA1-8F36-F17587942A1E}"/>
    <dgm:cxn modelId="{CC1AF021-FB07-49A2-8CE3-77D7C48D3779}" srcId="{A0D88619-1BFE-4370-A797-1BF6E8F45A22}" destId="{8DF722FB-7D5A-4687-B64C-56392C633A4F}" srcOrd="2" destOrd="0" parTransId="{EAC2DE59-508F-49D2-9056-6F5C2348C72C}" sibTransId="{3ABA687F-3E3C-4CD9-9EF9-58A886387B3F}"/>
    <dgm:cxn modelId="{7296A746-850C-49AF-A919-160F9DD5DD4B}" type="presOf" srcId="{A0D88619-1BFE-4370-A797-1BF6E8F45A22}" destId="{5BBD2879-1B6A-4A05-A866-874E783F119B}" srcOrd="0" destOrd="0" presId="urn:microsoft.com/office/officeart/2018/2/layout/IconLabelList"/>
    <dgm:cxn modelId="{0AC00649-AC9E-4CDC-AB15-3B678CFE88B0}" type="presOf" srcId="{C889A066-2DF6-4863-9A03-3684E5EEE888}" destId="{8EDCF715-14D1-4391-8D8B-A1E184D75306}" srcOrd="0" destOrd="0" presId="urn:microsoft.com/office/officeart/2018/2/layout/IconLabelList"/>
    <dgm:cxn modelId="{650E3049-0716-40E6-801E-61A2D40C26DC}" srcId="{A0D88619-1BFE-4370-A797-1BF6E8F45A22}" destId="{C889A066-2DF6-4863-9A03-3684E5EEE888}" srcOrd="3" destOrd="0" parTransId="{9DB75635-0890-4D04-829B-3C6C4EFB66BE}" sibTransId="{A5EC6F3D-FE97-4761-B945-FE5A6D8D0415}"/>
    <dgm:cxn modelId="{82F90E60-50CC-4FEC-A696-295230FBA568}" type="presOf" srcId="{8AC544F1-8840-4B41-A7FC-0DEBE0BC0E18}" destId="{EB59EC55-5E65-42C1-9A5C-0BA1F0D57A0A}" srcOrd="0" destOrd="0" presId="urn:microsoft.com/office/officeart/2018/2/layout/IconLabelList"/>
    <dgm:cxn modelId="{6F431876-7805-4CF3-94BE-8C61A201BB1D}" type="presOf" srcId="{8DF722FB-7D5A-4687-B64C-56392C633A4F}" destId="{3AB33E8E-12B3-4BA0-84F3-6EAB326708AC}" srcOrd="0" destOrd="0" presId="urn:microsoft.com/office/officeart/2018/2/layout/IconLabelList"/>
    <dgm:cxn modelId="{A700F477-8D45-4614-B421-69D4BCBAB7F6}" type="presOf" srcId="{39BC4757-94AA-4842-B021-224C1FD02808}" destId="{BC1B51A3-2F96-4564-BC36-5EB6FD28021B}" srcOrd="0" destOrd="0" presId="urn:microsoft.com/office/officeart/2018/2/layout/IconLabelList"/>
    <dgm:cxn modelId="{8FD59A82-39E4-46B7-AABC-FC545392890B}" type="presOf" srcId="{A11D80D5-D487-46DE-9ACB-59864A60EFF5}" destId="{33F1B30E-1B10-47B3-82B3-E6EAABBC2FB8}" srcOrd="0" destOrd="0" presId="urn:microsoft.com/office/officeart/2018/2/layout/IconLabelList"/>
    <dgm:cxn modelId="{BF2C2AC4-9E19-4142-B327-5217AC4EB63C}" type="presOf" srcId="{4845F5D6-3CAE-41B9-BE5F-26C3502A050E}" destId="{BB03F9AE-DE9F-41A1-B192-CFDA932E7552}" srcOrd="0" destOrd="0" presId="urn:microsoft.com/office/officeart/2018/2/layout/IconLabelList"/>
    <dgm:cxn modelId="{85F1A3D6-1086-46E1-82B5-9E79BEB336E1}" srcId="{A0D88619-1BFE-4370-A797-1BF6E8F45A22}" destId="{A11D80D5-D487-46DE-9ACB-59864A60EFF5}" srcOrd="5" destOrd="0" parTransId="{C7D7721E-5C6B-4B98-A1CE-4B49A632A915}" sibTransId="{B4663495-CD38-4122-8301-91DC6647BCEA}"/>
    <dgm:cxn modelId="{29D23EED-E521-421A-8608-976E81743C3A}" srcId="{A0D88619-1BFE-4370-A797-1BF6E8F45A22}" destId="{39BC4757-94AA-4842-B021-224C1FD02808}" srcOrd="1" destOrd="0" parTransId="{41B2F6CD-10AF-4B90-B8F5-5537E4900AFD}" sibTransId="{3EB25AEF-5971-4D81-A09E-304002C2C112}"/>
    <dgm:cxn modelId="{238EB449-9F21-475F-ADF9-1CD346D8E689}" type="presParOf" srcId="{5BBD2879-1B6A-4A05-A866-874E783F119B}" destId="{89B8892A-C352-497A-86E3-26A115A349FB}" srcOrd="0" destOrd="0" presId="urn:microsoft.com/office/officeart/2018/2/layout/IconLabelList"/>
    <dgm:cxn modelId="{C8DDF732-1E29-4144-952A-1C53B4D39120}" type="presParOf" srcId="{89B8892A-C352-497A-86E3-26A115A349FB}" destId="{30E20253-2AED-4228-9EAA-A572E1ED7114}" srcOrd="0" destOrd="0" presId="urn:microsoft.com/office/officeart/2018/2/layout/IconLabelList"/>
    <dgm:cxn modelId="{583F3D5A-5759-4578-B879-C684A5BBDD67}" type="presParOf" srcId="{89B8892A-C352-497A-86E3-26A115A349FB}" destId="{0F371FF1-CEC4-4831-9786-7102784CBBCD}" srcOrd="1" destOrd="0" presId="urn:microsoft.com/office/officeart/2018/2/layout/IconLabelList"/>
    <dgm:cxn modelId="{3441F995-B978-4187-B0C3-4824EA5A6E1A}" type="presParOf" srcId="{89B8892A-C352-497A-86E3-26A115A349FB}" destId="{BB03F9AE-DE9F-41A1-B192-CFDA932E7552}" srcOrd="2" destOrd="0" presId="urn:microsoft.com/office/officeart/2018/2/layout/IconLabelList"/>
    <dgm:cxn modelId="{57BD7CF1-C78E-4E17-B7A6-8DFF499FFDB5}" type="presParOf" srcId="{5BBD2879-1B6A-4A05-A866-874E783F119B}" destId="{835AFF5B-E194-4814-924D-767A42303DA8}" srcOrd="1" destOrd="0" presId="urn:microsoft.com/office/officeart/2018/2/layout/IconLabelList"/>
    <dgm:cxn modelId="{2A2F5699-2EC9-46A2-AE71-F42F9F3CC0A1}" type="presParOf" srcId="{5BBD2879-1B6A-4A05-A866-874E783F119B}" destId="{98758765-34FF-4CC5-8809-7A6694BFC41D}" srcOrd="2" destOrd="0" presId="urn:microsoft.com/office/officeart/2018/2/layout/IconLabelList"/>
    <dgm:cxn modelId="{D9FE1EB3-14CC-4BC8-B8E1-A018CAD81BB8}" type="presParOf" srcId="{98758765-34FF-4CC5-8809-7A6694BFC41D}" destId="{12D3270E-7817-439B-A3A5-4A1CAD215FC7}" srcOrd="0" destOrd="0" presId="urn:microsoft.com/office/officeart/2018/2/layout/IconLabelList"/>
    <dgm:cxn modelId="{149987FD-0E76-4AAE-884F-7A7A4434CC8D}" type="presParOf" srcId="{98758765-34FF-4CC5-8809-7A6694BFC41D}" destId="{3122A59A-4EF8-42CA-AAA5-EE0A566E7BCE}" srcOrd="1" destOrd="0" presId="urn:microsoft.com/office/officeart/2018/2/layout/IconLabelList"/>
    <dgm:cxn modelId="{E658E75C-6615-4D7F-8B70-42616CBCA644}" type="presParOf" srcId="{98758765-34FF-4CC5-8809-7A6694BFC41D}" destId="{BC1B51A3-2F96-4564-BC36-5EB6FD28021B}" srcOrd="2" destOrd="0" presId="urn:microsoft.com/office/officeart/2018/2/layout/IconLabelList"/>
    <dgm:cxn modelId="{0B18A8FA-E9BC-4431-B574-0F5C13D29DCE}" type="presParOf" srcId="{5BBD2879-1B6A-4A05-A866-874E783F119B}" destId="{A530E434-74B3-401F-925F-FF48BDA64CE1}" srcOrd="3" destOrd="0" presId="urn:microsoft.com/office/officeart/2018/2/layout/IconLabelList"/>
    <dgm:cxn modelId="{60A33C13-25DF-471A-9A0C-D732521199F8}" type="presParOf" srcId="{5BBD2879-1B6A-4A05-A866-874E783F119B}" destId="{10B3023B-A659-4910-A8C7-75366CFE9A0C}" srcOrd="4" destOrd="0" presId="urn:microsoft.com/office/officeart/2018/2/layout/IconLabelList"/>
    <dgm:cxn modelId="{34C73F38-5C9F-4F76-AAE1-482F3A65B90E}" type="presParOf" srcId="{10B3023B-A659-4910-A8C7-75366CFE9A0C}" destId="{635AF407-CC87-4B67-88B0-DD25FED6E572}" srcOrd="0" destOrd="0" presId="urn:microsoft.com/office/officeart/2018/2/layout/IconLabelList"/>
    <dgm:cxn modelId="{74723FDA-5570-42D0-AC8C-C4EBD53B218C}" type="presParOf" srcId="{10B3023B-A659-4910-A8C7-75366CFE9A0C}" destId="{9B01BA8C-A02F-477A-A996-C76B65F93E71}" srcOrd="1" destOrd="0" presId="urn:microsoft.com/office/officeart/2018/2/layout/IconLabelList"/>
    <dgm:cxn modelId="{15F12BE1-85E0-4F0F-AD26-D615EAAB2EBE}" type="presParOf" srcId="{10B3023B-A659-4910-A8C7-75366CFE9A0C}" destId="{3AB33E8E-12B3-4BA0-84F3-6EAB326708AC}" srcOrd="2" destOrd="0" presId="urn:microsoft.com/office/officeart/2018/2/layout/IconLabelList"/>
    <dgm:cxn modelId="{301A9F63-AA2F-4AE6-9EAD-95AEF8104680}" type="presParOf" srcId="{5BBD2879-1B6A-4A05-A866-874E783F119B}" destId="{EB22E229-41BE-4A9A-BEE1-FD59549E28D5}" srcOrd="5" destOrd="0" presId="urn:microsoft.com/office/officeart/2018/2/layout/IconLabelList"/>
    <dgm:cxn modelId="{6F429547-7152-4291-A4F4-E72C6D01F5F1}" type="presParOf" srcId="{5BBD2879-1B6A-4A05-A866-874E783F119B}" destId="{444B94E5-0153-4D98-B768-A78C0A8E8654}" srcOrd="6" destOrd="0" presId="urn:microsoft.com/office/officeart/2018/2/layout/IconLabelList"/>
    <dgm:cxn modelId="{6759AFA0-87FE-4A4D-BA64-6017971906FE}" type="presParOf" srcId="{444B94E5-0153-4D98-B768-A78C0A8E8654}" destId="{70932358-B032-4102-997F-E629B9D4EE56}" srcOrd="0" destOrd="0" presId="urn:microsoft.com/office/officeart/2018/2/layout/IconLabelList"/>
    <dgm:cxn modelId="{893EA751-A430-48A0-BF87-CD525D2474B5}" type="presParOf" srcId="{444B94E5-0153-4D98-B768-A78C0A8E8654}" destId="{8A5B7795-D542-4BF0-A166-9B4350A813BE}" srcOrd="1" destOrd="0" presId="urn:microsoft.com/office/officeart/2018/2/layout/IconLabelList"/>
    <dgm:cxn modelId="{A9F5FEC9-83F0-4EE2-9565-8053A5CFB972}" type="presParOf" srcId="{444B94E5-0153-4D98-B768-A78C0A8E8654}" destId="{8EDCF715-14D1-4391-8D8B-A1E184D75306}" srcOrd="2" destOrd="0" presId="urn:microsoft.com/office/officeart/2018/2/layout/IconLabelList"/>
    <dgm:cxn modelId="{4011A096-E9CF-4ADC-9ADA-613A895E2F68}" type="presParOf" srcId="{5BBD2879-1B6A-4A05-A866-874E783F119B}" destId="{391C1448-2C1C-499B-A9A9-27CC40207A61}" srcOrd="7" destOrd="0" presId="urn:microsoft.com/office/officeart/2018/2/layout/IconLabelList"/>
    <dgm:cxn modelId="{9ED6C567-F121-4CF8-9ECA-2484022D2689}" type="presParOf" srcId="{5BBD2879-1B6A-4A05-A866-874E783F119B}" destId="{03035C3D-5F8E-43A2-8E02-85862E6E3C27}" srcOrd="8" destOrd="0" presId="urn:microsoft.com/office/officeart/2018/2/layout/IconLabelList"/>
    <dgm:cxn modelId="{62B9D45B-DB29-41E2-A54F-1F68D7951643}" type="presParOf" srcId="{03035C3D-5F8E-43A2-8E02-85862E6E3C27}" destId="{3460F5DB-C380-49C0-9235-7A4B35244B53}" srcOrd="0" destOrd="0" presId="urn:microsoft.com/office/officeart/2018/2/layout/IconLabelList"/>
    <dgm:cxn modelId="{C23E12CA-0220-4B6E-8B01-F24D46F3FF49}" type="presParOf" srcId="{03035C3D-5F8E-43A2-8E02-85862E6E3C27}" destId="{13A0741B-F55A-4C7F-B45B-D40CE9F2CD65}" srcOrd="1" destOrd="0" presId="urn:microsoft.com/office/officeart/2018/2/layout/IconLabelList"/>
    <dgm:cxn modelId="{46B06AC7-B121-40D3-8B5D-E6E954B695F4}" type="presParOf" srcId="{03035C3D-5F8E-43A2-8E02-85862E6E3C27}" destId="{EB59EC55-5E65-42C1-9A5C-0BA1F0D57A0A}" srcOrd="2" destOrd="0" presId="urn:microsoft.com/office/officeart/2018/2/layout/IconLabelList"/>
    <dgm:cxn modelId="{5238A187-6CCE-4FE6-9892-7C94154019A6}" type="presParOf" srcId="{5BBD2879-1B6A-4A05-A866-874E783F119B}" destId="{5C48AA45-9C47-4243-AD71-A704051857D7}" srcOrd="9" destOrd="0" presId="urn:microsoft.com/office/officeart/2018/2/layout/IconLabelList"/>
    <dgm:cxn modelId="{26FB1254-1CF4-4707-B605-6C58C0F1B67B}" type="presParOf" srcId="{5BBD2879-1B6A-4A05-A866-874E783F119B}" destId="{38170A07-7598-4D78-8153-196AAC06F67B}" srcOrd="10" destOrd="0" presId="urn:microsoft.com/office/officeart/2018/2/layout/IconLabelList"/>
    <dgm:cxn modelId="{B75603A0-4413-4160-807D-249D11CF5E1D}" type="presParOf" srcId="{38170A07-7598-4D78-8153-196AAC06F67B}" destId="{22361D1F-9BA4-4C9F-8D7B-A7CD4C0C5B7D}" srcOrd="0" destOrd="0" presId="urn:microsoft.com/office/officeart/2018/2/layout/IconLabelList"/>
    <dgm:cxn modelId="{0672722D-EE43-4D29-97BB-BF28B7F72BFE}" type="presParOf" srcId="{38170A07-7598-4D78-8153-196AAC06F67B}" destId="{62455C3A-4840-4D82-AFD9-7B1F131510CA}" srcOrd="1" destOrd="0" presId="urn:microsoft.com/office/officeart/2018/2/layout/IconLabelList"/>
    <dgm:cxn modelId="{1C300D16-66C7-4A20-9DE1-5B9B568743E6}" type="presParOf" srcId="{38170A07-7598-4D78-8153-196AAC06F67B}" destId="{33F1B30E-1B10-47B3-82B3-E6EAABBC2FB8}" srcOrd="2" destOrd="0" presId="urn:microsoft.com/office/officeart/2018/2/layout/Icon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0D88619-1BFE-4370-A797-1BF6E8F45A22}"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4845F5D6-3CAE-41B9-BE5F-26C3502A050E}">
      <dgm:prSet/>
      <dgm:spPr/>
      <dgm:t>
        <a:bodyPr/>
        <a:lstStyle/>
        <a:p>
          <a:pPr>
            <a:lnSpc>
              <a:spcPct val="100000"/>
            </a:lnSpc>
          </a:pPr>
          <a:r>
            <a:rPr lang="en-US" dirty="0"/>
            <a:t>Coordinate and engage</a:t>
          </a:r>
        </a:p>
      </dgm:t>
    </dgm:pt>
    <dgm:pt modelId="{0A04C431-8260-45DA-9766-AFE69068E5EE}" type="parTrans" cxnId="{74C5B116-551E-403A-8D75-1AF763C0CFC7}">
      <dgm:prSet/>
      <dgm:spPr/>
      <dgm:t>
        <a:bodyPr/>
        <a:lstStyle/>
        <a:p>
          <a:endParaRPr lang="en-US"/>
        </a:p>
      </dgm:t>
    </dgm:pt>
    <dgm:pt modelId="{2C79ED17-1CCF-4959-8F2C-638D881F03FF}" type="sibTrans" cxnId="{74C5B116-551E-403A-8D75-1AF763C0CFC7}">
      <dgm:prSet/>
      <dgm:spPr/>
      <dgm:t>
        <a:bodyPr/>
        <a:lstStyle/>
        <a:p>
          <a:endParaRPr lang="en-US"/>
        </a:p>
      </dgm:t>
    </dgm:pt>
    <dgm:pt modelId="{39BC4757-94AA-4842-B021-224C1FD02808}">
      <dgm:prSet/>
      <dgm:spPr/>
      <dgm:t>
        <a:bodyPr/>
        <a:lstStyle/>
        <a:p>
          <a:pPr>
            <a:lnSpc>
              <a:spcPct val="100000"/>
            </a:lnSpc>
          </a:pPr>
          <a:r>
            <a:rPr lang="en-US" dirty="0"/>
            <a:t>Design Communication Response</a:t>
          </a:r>
        </a:p>
      </dgm:t>
    </dgm:pt>
    <dgm:pt modelId="{41B2F6CD-10AF-4B90-B8F5-5537E4900AFD}" type="parTrans" cxnId="{29D23EED-E521-421A-8608-976E81743C3A}">
      <dgm:prSet/>
      <dgm:spPr/>
      <dgm:t>
        <a:bodyPr/>
        <a:lstStyle/>
        <a:p>
          <a:endParaRPr lang="en-US"/>
        </a:p>
      </dgm:t>
    </dgm:pt>
    <dgm:pt modelId="{3EB25AEF-5971-4D81-A09E-304002C2C112}" type="sibTrans" cxnId="{29D23EED-E521-421A-8608-976E81743C3A}">
      <dgm:prSet/>
      <dgm:spPr/>
      <dgm:t>
        <a:bodyPr/>
        <a:lstStyle/>
        <a:p>
          <a:endParaRPr lang="en-US"/>
        </a:p>
      </dgm:t>
    </dgm:pt>
    <dgm:pt modelId="{8DF722FB-7D5A-4687-B64C-56392C633A4F}">
      <dgm:prSet/>
      <dgm:spPr/>
      <dgm:t>
        <a:bodyPr/>
        <a:lstStyle/>
        <a:p>
          <a:pPr>
            <a:lnSpc>
              <a:spcPct val="100000"/>
            </a:lnSpc>
          </a:pPr>
          <a:r>
            <a:rPr lang="en-US" dirty="0"/>
            <a:t>Implement crisis plan</a:t>
          </a:r>
        </a:p>
      </dgm:t>
    </dgm:pt>
    <dgm:pt modelId="{EAC2DE59-508F-49D2-9056-6F5C2348C72C}" type="parTrans" cxnId="{CC1AF021-FB07-49A2-8CE3-77D7C48D3779}">
      <dgm:prSet/>
      <dgm:spPr/>
      <dgm:t>
        <a:bodyPr/>
        <a:lstStyle/>
        <a:p>
          <a:endParaRPr lang="en-US"/>
        </a:p>
      </dgm:t>
    </dgm:pt>
    <dgm:pt modelId="{3ABA687F-3E3C-4CD9-9EF9-58A886387B3F}" type="sibTrans" cxnId="{CC1AF021-FB07-49A2-8CE3-77D7C48D3779}">
      <dgm:prSet/>
      <dgm:spPr/>
      <dgm:t>
        <a:bodyPr/>
        <a:lstStyle/>
        <a:p>
          <a:endParaRPr lang="en-US"/>
        </a:p>
      </dgm:t>
    </dgm:pt>
    <dgm:pt modelId="{C889A066-2DF6-4863-9A03-3684E5EEE888}">
      <dgm:prSet/>
      <dgm:spPr/>
      <dgm:t>
        <a:bodyPr/>
        <a:lstStyle/>
        <a:p>
          <a:pPr>
            <a:lnSpc>
              <a:spcPct val="100000"/>
            </a:lnSpc>
          </a:pPr>
          <a:r>
            <a:rPr lang="en-US"/>
            <a:t>Monitor public opinion and media</a:t>
          </a:r>
        </a:p>
      </dgm:t>
    </dgm:pt>
    <dgm:pt modelId="{9DB75635-0890-4D04-829B-3C6C4EFB66BE}" type="parTrans" cxnId="{650E3049-0716-40E6-801E-61A2D40C26DC}">
      <dgm:prSet/>
      <dgm:spPr/>
      <dgm:t>
        <a:bodyPr/>
        <a:lstStyle/>
        <a:p>
          <a:endParaRPr lang="en-US"/>
        </a:p>
      </dgm:t>
    </dgm:pt>
    <dgm:pt modelId="{A5EC6F3D-FE97-4761-B945-FE5A6D8D0415}" type="sibTrans" cxnId="{650E3049-0716-40E6-801E-61A2D40C26DC}">
      <dgm:prSet/>
      <dgm:spPr/>
      <dgm:t>
        <a:bodyPr/>
        <a:lstStyle/>
        <a:p>
          <a:endParaRPr lang="en-US"/>
        </a:p>
      </dgm:t>
    </dgm:pt>
    <dgm:pt modelId="{8AC544F1-8840-4B41-A7FC-0DEBE0BC0E18}">
      <dgm:prSet/>
      <dgm:spPr/>
      <dgm:t>
        <a:bodyPr/>
        <a:lstStyle/>
        <a:p>
          <a:pPr>
            <a:lnSpc>
              <a:spcPct val="100000"/>
            </a:lnSpc>
          </a:pPr>
          <a:r>
            <a:rPr lang="en-US"/>
            <a:t>Inform the public</a:t>
          </a:r>
        </a:p>
      </dgm:t>
    </dgm:pt>
    <dgm:pt modelId="{6FE60869-367B-43F2-AA38-BDE9A7585176}" type="parTrans" cxnId="{40B8DA20-4CC9-47AE-9F87-461CCBFEE160}">
      <dgm:prSet/>
      <dgm:spPr/>
      <dgm:t>
        <a:bodyPr/>
        <a:lstStyle/>
        <a:p>
          <a:endParaRPr lang="en-US"/>
        </a:p>
      </dgm:t>
    </dgm:pt>
    <dgm:pt modelId="{AE023660-ED36-4BA1-8F36-F17587942A1E}" type="sibTrans" cxnId="{40B8DA20-4CC9-47AE-9F87-461CCBFEE160}">
      <dgm:prSet/>
      <dgm:spPr/>
      <dgm:t>
        <a:bodyPr/>
        <a:lstStyle/>
        <a:p>
          <a:endParaRPr lang="en-US"/>
        </a:p>
      </dgm:t>
    </dgm:pt>
    <dgm:pt modelId="{5BBD2879-1B6A-4A05-A866-874E783F119B}" type="pres">
      <dgm:prSet presAssocID="{A0D88619-1BFE-4370-A797-1BF6E8F45A22}" presName="root" presStyleCnt="0">
        <dgm:presLayoutVars>
          <dgm:dir/>
          <dgm:resizeHandles val="exact"/>
        </dgm:presLayoutVars>
      </dgm:prSet>
      <dgm:spPr/>
    </dgm:pt>
    <dgm:pt modelId="{89B8892A-C352-497A-86E3-26A115A349FB}" type="pres">
      <dgm:prSet presAssocID="{4845F5D6-3CAE-41B9-BE5F-26C3502A050E}" presName="compNode" presStyleCnt="0"/>
      <dgm:spPr/>
    </dgm:pt>
    <dgm:pt modelId="{30E20253-2AED-4228-9EAA-A572E1ED7114}" type="pres">
      <dgm:prSet presAssocID="{4845F5D6-3CAE-41B9-BE5F-26C3502A050E}"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0F371FF1-CEC4-4831-9786-7102784CBBCD}" type="pres">
      <dgm:prSet presAssocID="{4845F5D6-3CAE-41B9-BE5F-26C3502A050E}" presName="spaceRect" presStyleCnt="0"/>
      <dgm:spPr/>
    </dgm:pt>
    <dgm:pt modelId="{BB03F9AE-DE9F-41A1-B192-CFDA932E7552}" type="pres">
      <dgm:prSet presAssocID="{4845F5D6-3CAE-41B9-BE5F-26C3502A050E}" presName="textRect" presStyleLbl="revTx" presStyleIdx="0" presStyleCnt="5">
        <dgm:presLayoutVars>
          <dgm:chMax val="1"/>
          <dgm:chPref val="1"/>
        </dgm:presLayoutVars>
      </dgm:prSet>
      <dgm:spPr/>
    </dgm:pt>
    <dgm:pt modelId="{835AFF5B-E194-4814-924D-767A42303DA8}" type="pres">
      <dgm:prSet presAssocID="{2C79ED17-1CCF-4959-8F2C-638D881F03FF}" presName="sibTrans" presStyleCnt="0"/>
      <dgm:spPr/>
    </dgm:pt>
    <dgm:pt modelId="{98758765-34FF-4CC5-8809-7A6694BFC41D}" type="pres">
      <dgm:prSet presAssocID="{39BC4757-94AA-4842-B021-224C1FD02808}" presName="compNode" presStyleCnt="0"/>
      <dgm:spPr/>
    </dgm:pt>
    <dgm:pt modelId="{12D3270E-7817-439B-A3A5-4A1CAD215FC7}" type="pres">
      <dgm:prSet presAssocID="{39BC4757-94AA-4842-B021-224C1FD02808}" presName="iconRect" presStyleLbl="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ell Tower with solid fill"/>
        </a:ext>
      </dgm:extLst>
    </dgm:pt>
    <dgm:pt modelId="{3122A59A-4EF8-42CA-AAA5-EE0A566E7BCE}" type="pres">
      <dgm:prSet presAssocID="{39BC4757-94AA-4842-B021-224C1FD02808}" presName="spaceRect" presStyleCnt="0"/>
      <dgm:spPr/>
    </dgm:pt>
    <dgm:pt modelId="{BC1B51A3-2F96-4564-BC36-5EB6FD28021B}" type="pres">
      <dgm:prSet presAssocID="{39BC4757-94AA-4842-B021-224C1FD02808}" presName="textRect" presStyleLbl="revTx" presStyleIdx="1" presStyleCnt="5">
        <dgm:presLayoutVars>
          <dgm:chMax val="1"/>
          <dgm:chPref val="1"/>
        </dgm:presLayoutVars>
      </dgm:prSet>
      <dgm:spPr/>
    </dgm:pt>
    <dgm:pt modelId="{A530E434-74B3-401F-925F-FF48BDA64CE1}" type="pres">
      <dgm:prSet presAssocID="{3EB25AEF-5971-4D81-A09E-304002C2C112}" presName="sibTrans" presStyleCnt="0"/>
      <dgm:spPr/>
    </dgm:pt>
    <dgm:pt modelId="{10B3023B-A659-4910-A8C7-75366CFE9A0C}" type="pres">
      <dgm:prSet presAssocID="{8DF722FB-7D5A-4687-B64C-56392C633A4F}" presName="compNode" presStyleCnt="0"/>
      <dgm:spPr/>
    </dgm:pt>
    <dgm:pt modelId="{635AF407-CC87-4B67-88B0-DD25FED6E572}" type="pres">
      <dgm:prSet presAssocID="{8DF722FB-7D5A-4687-B64C-56392C633A4F}"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ist"/>
        </a:ext>
      </dgm:extLst>
    </dgm:pt>
    <dgm:pt modelId="{9B01BA8C-A02F-477A-A996-C76B65F93E71}" type="pres">
      <dgm:prSet presAssocID="{8DF722FB-7D5A-4687-B64C-56392C633A4F}" presName="spaceRect" presStyleCnt="0"/>
      <dgm:spPr/>
    </dgm:pt>
    <dgm:pt modelId="{3AB33E8E-12B3-4BA0-84F3-6EAB326708AC}" type="pres">
      <dgm:prSet presAssocID="{8DF722FB-7D5A-4687-B64C-56392C633A4F}" presName="textRect" presStyleLbl="revTx" presStyleIdx="2" presStyleCnt="5">
        <dgm:presLayoutVars>
          <dgm:chMax val="1"/>
          <dgm:chPref val="1"/>
        </dgm:presLayoutVars>
      </dgm:prSet>
      <dgm:spPr/>
    </dgm:pt>
    <dgm:pt modelId="{EB22E229-41BE-4A9A-BEE1-FD59549E28D5}" type="pres">
      <dgm:prSet presAssocID="{3ABA687F-3E3C-4CD9-9EF9-58A886387B3F}" presName="sibTrans" presStyleCnt="0"/>
      <dgm:spPr/>
    </dgm:pt>
    <dgm:pt modelId="{444B94E5-0153-4D98-B768-A78C0A8E8654}" type="pres">
      <dgm:prSet presAssocID="{C889A066-2DF6-4863-9A03-3684E5EEE888}" presName="compNode" presStyleCnt="0"/>
      <dgm:spPr/>
    </dgm:pt>
    <dgm:pt modelId="{70932358-B032-4102-997F-E629B9D4EE56}" type="pres">
      <dgm:prSet presAssocID="{C889A066-2DF6-4863-9A03-3684E5EEE88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adio"/>
        </a:ext>
      </dgm:extLst>
    </dgm:pt>
    <dgm:pt modelId="{8A5B7795-D542-4BF0-A166-9B4350A813BE}" type="pres">
      <dgm:prSet presAssocID="{C889A066-2DF6-4863-9A03-3684E5EEE888}" presName="spaceRect" presStyleCnt="0"/>
      <dgm:spPr/>
    </dgm:pt>
    <dgm:pt modelId="{8EDCF715-14D1-4391-8D8B-A1E184D75306}" type="pres">
      <dgm:prSet presAssocID="{C889A066-2DF6-4863-9A03-3684E5EEE888}" presName="textRect" presStyleLbl="revTx" presStyleIdx="3" presStyleCnt="5">
        <dgm:presLayoutVars>
          <dgm:chMax val="1"/>
          <dgm:chPref val="1"/>
        </dgm:presLayoutVars>
      </dgm:prSet>
      <dgm:spPr/>
    </dgm:pt>
    <dgm:pt modelId="{391C1448-2C1C-499B-A9A9-27CC40207A61}" type="pres">
      <dgm:prSet presAssocID="{A5EC6F3D-FE97-4761-B945-FE5A6D8D0415}" presName="sibTrans" presStyleCnt="0"/>
      <dgm:spPr/>
    </dgm:pt>
    <dgm:pt modelId="{03035C3D-5F8E-43A2-8E02-85862E6E3C27}" type="pres">
      <dgm:prSet presAssocID="{8AC544F1-8840-4B41-A7FC-0DEBE0BC0E18}" presName="compNode" presStyleCnt="0"/>
      <dgm:spPr/>
    </dgm:pt>
    <dgm:pt modelId="{3460F5DB-C380-49C0-9235-7A4B35244B53}" type="pres">
      <dgm:prSet presAssocID="{8AC544F1-8840-4B41-A7FC-0DEBE0BC0E1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egaphone"/>
        </a:ext>
      </dgm:extLst>
    </dgm:pt>
    <dgm:pt modelId="{13A0741B-F55A-4C7F-B45B-D40CE9F2CD65}" type="pres">
      <dgm:prSet presAssocID="{8AC544F1-8840-4B41-A7FC-0DEBE0BC0E18}" presName="spaceRect" presStyleCnt="0"/>
      <dgm:spPr/>
    </dgm:pt>
    <dgm:pt modelId="{EB59EC55-5E65-42C1-9A5C-0BA1F0D57A0A}" type="pres">
      <dgm:prSet presAssocID="{8AC544F1-8840-4B41-A7FC-0DEBE0BC0E18}" presName="textRect" presStyleLbl="revTx" presStyleIdx="4" presStyleCnt="5">
        <dgm:presLayoutVars>
          <dgm:chMax val="1"/>
          <dgm:chPref val="1"/>
        </dgm:presLayoutVars>
      </dgm:prSet>
      <dgm:spPr/>
    </dgm:pt>
  </dgm:ptLst>
  <dgm:cxnLst>
    <dgm:cxn modelId="{74C5B116-551E-403A-8D75-1AF763C0CFC7}" srcId="{A0D88619-1BFE-4370-A797-1BF6E8F45A22}" destId="{4845F5D6-3CAE-41B9-BE5F-26C3502A050E}" srcOrd="0" destOrd="0" parTransId="{0A04C431-8260-45DA-9766-AFE69068E5EE}" sibTransId="{2C79ED17-1CCF-4959-8F2C-638D881F03FF}"/>
    <dgm:cxn modelId="{40B8DA20-4CC9-47AE-9F87-461CCBFEE160}" srcId="{A0D88619-1BFE-4370-A797-1BF6E8F45A22}" destId="{8AC544F1-8840-4B41-A7FC-0DEBE0BC0E18}" srcOrd="4" destOrd="0" parTransId="{6FE60869-367B-43F2-AA38-BDE9A7585176}" sibTransId="{AE023660-ED36-4BA1-8F36-F17587942A1E}"/>
    <dgm:cxn modelId="{CC1AF021-FB07-49A2-8CE3-77D7C48D3779}" srcId="{A0D88619-1BFE-4370-A797-1BF6E8F45A22}" destId="{8DF722FB-7D5A-4687-B64C-56392C633A4F}" srcOrd="2" destOrd="0" parTransId="{EAC2DE59-508F-49D2-9056-6F5C2348C72C}" sibTransId="{3ABA687F-3E3C-4CD9-9EF9-58A886387B3F}"/>
    <dgm:cxn modelId="{7296A746-850C-49AF-A919-160F9DD5DD4B}" type="presOf" srcId="{A0D88619-1BFE-4370-A797-1BF6E8F45A22}" destId="{5BBD2879-1B6A-4A05-A866-874E783F119B}" srcOrd="0" destOrd="0" presId="urn:microsoft.com/office/officeart/2018/2/layout/IconLabelList"/>
    <dgm:cxn modelId="{0AC00649-AC9E-4CDC-AB15-3B678CFE88B0}" type="presOf" srcId="{C889A066-2DF6-4863-9A03-3684E5EEE888}" destId="{8EDCF715-14D1-4391-8D8B-A1E184D75306}" srcOrd="0" destOrd="0" presId="urn:microsoft.com/office/officeart/2018/2/layout/IconLabelList"/>
    <dgm:cxn modelId="{650E3049-0716-40E6-801E-61A2D40C26DC}" srcId="{A0D88619-1BFE-4370-A797-1BF6E8F45A22}" destId="{C889A066-2DF6-4863-9A03-3684E5EEE888}" srcOrd="3" destOrd="0" parTransId="{9DB75635-0890-4D04-829B-3C6C4EFB66BE}" sibTransId="{A5EC6F3D-FE97-4761-B945-FE5A6D8D0415}"/>
    <dgm:cxn modelId="{82F90E60-50CC-4FEC-A696-295230FBA568}" type="presOf" srcId="{8AC544F1-8840-4B41-A7FC-0DEBE0BC0E18}" destId="{EB59EC55-5E65-42C1-9A5C-0BA1F0D57A0A}" srcOrd="0" destOrd="0" presId="urn:microsoft.com/office/officeart/2018/2/layout/IconLabelList"/>
    <dgm:cxn modelId="{6F431876-7805-4CF3-94BE-8C61A201BB1D}" type="presOf" srcId="{8DF722FB-7D5A-4687-B64C-56392C633A4F}" destId="{3AB33E8E-12B3-4BA0-84F3-6EAB326708AC}" srcOrd="0" destOrd="0" presId="urn:microsoft.com/office/officeart/2018/2/layout/IconLabelList"/>
    <dgm:cxn modelId="{A700F477-8D45-4614-B421-69D4BCBAB7F6}" type="presOf" srcId="{39BC4757-94AA-4842-B021-224C1FD02808}" destId="{BC1B51A3-2F96-4564-BC36-5EB6FD28021B}" srcOrd="0" destOrd="0" presId="urn:microsoft.com/office/officeart/2018/2/layout/IconLabelList"/>
    <dgm:cxn modelId="{BF2C2AC4-9E19-4142-B327-5217AC4EB63C}" type="presOf" srcId="{4845F5D6-3CAE-41B9-BE5F-26C3502A050E}" destId="{BB03F9AE-DE9F-41A1-B192-CFDA932E7552}" srcOrd="0" destOrd="0" presId="urn:microsoft.com/office/officeart/2018/2/layout/IconLabelList"/>
    <dgm:cxn modelId="{29D23EED-E521-421A-8608-976E81743C3A}" srcId="{A0D88619-1BFE-4370-A797-1BF6E8F45A22}" destId="{39BC4757-94AA-4842-B021-224C1FD02808}" srcOrd="1" destOrd="0" parTransId="{41B2F6CD-10AF-4B90-B8F5-5537E4900AFD}" sibTransId="{3EB25AEF-5971-4D81-A09E-304002C2C112}"/>
    <dgm:cxn modelId="{238EB449-9F21-475F-ADF9-1CD346D8E689}" type="presParOf" srcId="{5BBD2879-1B6A-4A05-A866-874E783F119B}" destId="{89B8892A-C352-497A-86E3-26A115A349FB}" srcOrd="0" destOrd="0" presId="urn:microsoft.com/office/officeart/2018/2/layout/IconLabelList"/>
    <dgm:cxn modelId="{C8DDF732-1E29-4144-952A-1C53B4D39120}" type="presParOf" srcId="{89B8892A-C352-497A-86E3-26A115A349FB}" destId="{30E20253-2AED-4228-9EAA-A572E1ED7114}" srcOrd="0" destOrd="0" presId="urn:microsoft.com/office/officeart/2018/2/layout/IconLabelList"/>
    <dgm:cxn modelId="{583F3D5A-5759-4578-B879-C684A5BBDD67}" type="presParOf" srcId="{89B8892A-C352-497A-86E3-26A115A349FB}" destId="{0F371FF1-CEC4-4831-9786-7102784CBBCD}" srcOrd="1" destOrd="0" presId="urn:microsoft.com/office/officeart/2018/2/layout/IconLabelList"/>
    <dgm:cxn modelId="{3441F995-B978-4187-B0C3-4824EA5A6E1A}" type="presParOf" srcId="{89B8892A-C352-497A-86E3-26A115A349FB}" destId="{BB03F9AE-DE9F-41A1-B192-CFDA932E7552}" srcOrd="2" destOrd="0" presId="urn:microsoft.com/office/officeart/2018/2/layout/IconLabelList"/>
    <dgm:cxn modelId="{57BD7CF1-C78E-4E17-B7A6-8DFF499FFDB5}" type="presParOf" srcId="{5BBD2879-1B6A-4A05-A866-874E783F119B}" destId="{835AFF5B-E194-4814-924D-767A42303DA8}" srcOrd="1" destOrd="0" presId="urn:microsoft.com/office/officeart/2018/2/layout/IconLabelList"/>
    <dgm:cxn modelId="{2A2F5699-2EC9-46A2-AE71-F42F9F3CC0A1}" type="presParOf" srcId="{5BBD2879-1B6A-4A05-A866-874E783F119B}" destId="{98758765-34FF-4CC5-8809-7A6694BFC41D}" srcOrd="2" destOrd="0" presId="urn:microsoft.com/office/officeart/2018/2/layout/IconLabelList"/>
    <dgm:cxn modelId="{D9FE1EB3-14CC-4BC8-B8E1-A018CAD81BB8}" type="presParOf" srcId="{98758765-34FF-4CC5-8809-7A6694BFC41D}" destId="{12D3270E-7817-439B-A3A5-4A1CAD215FC7}" srcOrd="0" destOrd="0" presId="urn:microsoft.com/office/officeart/2018/2/layout/IconLabelList"/>
    <dgm:cxn modelId="{149987FD-0E76-4AAE-884F-7A7A4434CC8D}" type="presParOf" srcId="{98758765-34FF-4CC5-8809-7A6694BFC41D}" destId="{3122A59A-4EF8-42CA-AAA5-EE0A566E7BCE}" srcOrd="1" destOrd="0" presId="urn:microsoft.com/office/officeart/2018/2/layout/IconLabelList"/>
    <dgm:cxn modelId="{E658E75C-6615-4D7F-8B70-42616CBCA644}" type="presParOf" srcId="{98758765-34FF-4CC5-8809-7A6694BFC41D}" destId="{BC1B51A3-2F96-4564-BC36-5EB6FD28021B}" srcOrd="2" destOrd="0" presId="urn:microsoft.com/office/officeart/2018/2/layout/IconLabelList"/>
    <dgm:cxn modelId="{0B18A8FA-E9BC-4431-B574-0F5C13D29DCE}" type="presParOf" srcId="{5BBD2879-1B6A-4A05-A866-874E783F119B}" destId="{A530E434-74B3-401F-925F-FF48BDA64CE1}" srcOrd="3" destOrd="0" presId="urn:microsoft.com/office/officeart/2018/2/layout/IconLabelList"/>
    <dgm:cxn modelId="{60A33C13-25DF-471A-9A0C-D732521199F8}" type="presParOf" srcId="{5BBD2879-1B6A-4A05-A866-874E783F119B}" destId="{10B3023B-A659-4910-A8C7-75366CFE9A0C}" srcOrd="4" destOrd="0" presId="urn:microsoft.com/office/officeart/2018/2/layout/IconLabelList"/>
    <dgm:cxn modelId="{34C73F38-5C9F-4F76-AAE1-482F3A65B90E}" type="presParOf" srcId="{10B3023B-A659-4910-A8C7-75366CFE9A0C}" destId="{635AF407-CC87-4B67-88B0-DD25FED6E572}" srcOrd="0" destOrd="0" presId="urn:microsoft.com/office/officeart/2018/2/layout/IconLabelList"/>
    <dgm:cxn modelId="{74723FDA-5570-42D0-AC8C-C4EBD53B218C}" type="presParOf" srcId="{10B3023B-A659-4910-A8C7-75366CFE9A0C}" destId="{9B01BA8C-A02F-477A-A996-C76B65F93E71}" srcOrd="1" destOrd="0" presId="urn:microsoft.com/office/officeart/2018/2/layout/IconLabelList"/>
    <dgm:cxn modelId="{15F12BE1-85E0-4F0F-AD26-D615EAAB2EBE}" type="presParOf" srcId="{10B3023B-A659-4910-A8C7-75366CFE9A0C}" destId="{3AB33E8E-12B3-4BA0-84F3-6EAB326708AC}" srcOrd="2" destOrd="0" presId="urn:microsoft.com/office/officeart/2018/2/layout/IconLabelList"/>
    <dgm:cxn modelId="{301A9F63-AA2F-4AE6-9EAD-95AEF8104680}" type="presParOf" srcId="{5BBD2879-1B6A-4A05-A866-874E783F119B}" destId="{EB22E229-41BE-4A9A-BEE1-FD59549E28D5}" srcOrd="5" destOrd="0" presId="urn:microsoft.com/office/officeart/2018/2/layout/IconLabelList"/>
    <dgm:cxn modelId="{6F429547-7152-4291-A4F4-E72C6D01F5F1}" type="presParOf" srcId="{5BBD2879-1B6A-4A05-A866-874E783F119B}" destId="{444B94E5-0153-4D98-B768-A78C0A8E8654}" srcOrd="6" destOrd="0" presId="urn:microsoft.com/office/officeart/2018/2/layout/IconLabelList"/>
    <dgm:cxn modelId="{6759AFA0-87FE-4A4D-BA64-6017971906FE}" type="presParOf" srcId="{444B94E5-0153-4D98-B768-A78C0A8E8654}" destId="{70932358-B032-4102-997F-E629B9D4EE56}" srcOrd="0" destOrd="0" presId="urn:microsoft.com/office/officeart/2018/2/layout/IconLabelList"/>
    <dgm:cxn modelId="{893EA751-A430-48A0-BF87-CD525D2474B5}" type="presParOf" srcId="{444B94E5-0153-4D98-B768-A78C0A8E8654}" destId="{8A5B7795-D542-4BF0-A166-9B4350A813BE}" srcOrd="1" destOrd="0" presId="urn:microsoft.com/office/officeart/2018/2/layout/IconLabelList"/>
    <dgm:cxn modelId="{A9F5FEC9-83F0-4EE2-9565-8053A5CFB972}" type="presParOf" srcId="{444B94E5-0153-4D98-B768-A78C0A8E8654}" destId="{8EDCF715-14D1-4391-8D8B-A1E184D75306}" srcOrd="2" destOrd="0" presId="urn:microsoft.com/office/officeart/2018/2/layout/IconLabelList"/>
    <dgm:cxn modelId="{4011A096-E9CF-4ADC-9ADA-613A895E2F68}" type="presParOf" srcId="{5BBD2879-1B6A-4A05-A866-874E783F119B}" destId="{391C1448-2C1C-499B-A9A9-27CC40207A61}" srcOrd="7" destOrd="0" presId="urn:microsoft.com/office/officeart/2018/2/layout/IconLabelList"/>
    <dgm:cxn modelId="{9ED6C567-F121-4CF8-9ECA-2484022D2689}" type="presParOf" srcId="{5BBD2879-1B6A-4A05-A866-874E783F119B}" destId="{03035C3D-5F8E-43A2-8E02-85862E6E3C27}" srcOrd="8" destOrd="0" presId="urn:microsoft.com/office/officeart/2018/2/layout/IconLabelList"/>
    <dgm:cxn modelId="{62B9D45B-DB29-41E2-A54F-1F68D7951643}" type="presParOf" srcId="{03035C3D-5F8E-43A2-8E02-85862E6E3C27}" destId="{3460F5DB-C380-49C0-9235-7A4B35244B53}" srcOrd="0" destOrd="0" presId="urn:microsoft.com/office/officeart/2018/2/layout/IconLabelList"/>
    <dgm:cxn modelId="{C23E12CA-0220-4B6E-8B01-F24D46F3FF49}" type="presParOf" srcId="{03035C3D-5F8E-43A2-8E02-85862E6E3C27}" destId="{13A0741B-F55A-4C7F-B45B-D40CE9F2CD65}" srcOrd="1" destOrd="0" presId="urn:microsoft.com/office/officeart/2018/2/layout/IconLabelList"/>
    <dgm:cxn modelId="{46B06AC7-B121-40D3-8B5D-E6E954B695F4}" type="presParOf" srcId="{03035C3D-5F8E-43A2-8E02-85862E6E3C27}" destId="{EB59EC55-5E65-42C1-9A5C-0BA1F0D57A0A}" srcOrd="2" destOrd="0" presId="urn:microsoft.com/office/officeart/2018/2/layout/IconLabel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0D88619-1BFE-4370-A797-1BF6E8F45A22}"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4845F5D6-3CAE-41B9-BE5F-26C3502A050E}">
      <dgm:prSet custT="1"/>
      <dgm:spPr/>
      <dgm:t>
        <a:bodyPr/>
        <a:lstStyle/>
        <a:p>
          <a:pPr>
            <a:lnSpc>
              <a:spcPct val="100000"/>
            </a:lnSpc>
          </a:pPr>
          <a:r>
            <a:rPr lang="en-US" sz="1400" dirty="0"/>
            <a:t>Conduct a review</a:t>
          </a:r>
        </a:p>
      </dgm:t>
    </dgm:pt>
    <dgm:pt modelId="{0A04C431-8260-45DA-9766-AFE69068E5EE}" type="parTrans" cxnId="{74C5B116-551E-403A-8D75-1AF763C0CFC7}">
      <dgm:prSet/>
      <dgm:spPr/>
      <dgm:t>
        <a:bodyPr/>
        <a:lstStyle/>
        <a:p>
          <a:endParaRPr lang="en-US"/>
        </a:p>
      </dgm:t>
    </dgm:pt>
    <dgm:pt modelId="{2C79ED17-1CCF-4959-8F2C-638D881F03FF}" type="sibTrans" cxnId="{74C5B116-551E-403A-8D75-1AF763C0CFC7}">
      <dgm:prSet/>
      <dgm:spPr/>
      <dgm:t>
        <a:bodyPr/>
        <a:lstStyle/>
        <a:p>
          <a:endParaRPr lang="en-US"/>
        </a:p>
      </dgm:t>
    </dgm:pt>
    <dgm:pt modelId="{39BC4757-94AA-4842-B021-224C1FD02808}">
      <dgm:prSet custT="1"/>
      <dgm:spPr/>
      <dgm:t>
        <a:bodyPr/>
        <a:lstStyle/>
        <a:p>
          <a:pPr>
            <a:lnSpc>
              <a:spcPct val="100000"/>
            </a:lnSpc>
          </a:pPr>
          <a:r>
            <a:rPr lang="en-US" sz="1400" dirty="0"/>
            <a:t>Share lessons learned</a:t>
          </a:r>
        </a:p>
      </dgm:t>
    </dgm:pt>
    <dgm:pt modelId="{41B2F6CD-10AF-4B90-B8F5-5537E4900AFD}" type="parTrans" cxnId="{29D23EED-E521-421A-8608-976E81743C3A}">
      <dgm:prSet/>
      <dgm:spPr/>
      <dgm:t>
        <a:bodyPr/>
        <a:lstStyle/>
        <a:p>
          <a:endParaRPr lang="en-US"/>
        </a:p>
      </dgm:t>
    </dgm:pt>
    <dgm:pt modelId="{3EB25AEF-5971-4D81-A09E-304002C2C112}" type="sibTrans" cxnId="{29D23EED-E521-421A-8608-976E81743C3A}">
      <dgm:prSet/>
      <dgm:spPr/>
      <dgm:t>
        <a:bodyPr/>
        <a:lstStyle/>
        <a:p>
          <a:endParaRPr lang="en-US"/>
        </a:p>
      </dgm:t>
    </dgm:pt>
    <dgm:pt modelId="{8DF722FB-7D5A-4687-B64C-56392C633A4F}">
      <dgm:prSet custT="1"/>
      <dgm:spPr/>
      <dgm:t>
        <a:bodyPr/>
        <a:lstStyle/>
        <a:p>
          <a:pPr>
            <a:lnSpc>
              <a:spcPct val="100000"/>
            </a:lnSpc>
          </a:pPr>
          <a:r>
            <a:rPr lang="en-US" sz="1400" dirty="0"/>
            <a:t>Revise crisis communication based on lessons learned</a:t>
          </a:r>
        </a:p>
      </dgm:t>
    </dgm:pt>
    <dgm:pt modelId="{EAC2DE59-508F-49D2-9056-6F5C2348C72C}" type="parTrans" cxnId="{CC1AF021-FB07-49A2-8CE3-77D7C48D3779}">
      <dgm:prSet/>
      <dgm:spPr/>
      <dgm:t>
        <a:bodyPr/>
        <a:lstStyle/>
        <a:p>
          <a:endParaRPr lang="en-US"/>
        </a:p>
      </dgm:t>
    </dgm:pt>
    <dgm:pt modelId="{3ABA687F-3E3C-4CD9-9EF9-58A886387B3F}" type="sibTrans" cxnId="{CC1AF021-FB07-49A2-8CE3-77D7C48D3779}">
      <dgm:prSet/>
      <dgm:spPr/>
      <dgm:t>
        <a:bodyPr/>
        <a:lstStyle/>
        <a:p>
          <a:endParaRPr lang="en-US"/>
        </a:p>
      </dgm:t>
    </dgm:pt>
    <dgm:pt modelId="{5BBD2879-1B6A-4A05-A866-874E783F119B}" type="pres">
      <dgm:prSet presAssocID="{A0D88619-1BFE-4370-A797-1BF6E8F45A22}" presName="root" presStyleCnt="0">
        <dgm:presLayoutVars>
          <dgm:dir/>
          <dgm:resizeHandles val="exact"/>
        </dgm:presLayoutVars>
      </dgm:prSet>
      <dgm:spPr/>
    </dgm:pt>
    <dgm:pt modelId="{89B8892A-C352-497A-86E3-26A115A349FB}" type="pres">
      <dgm:prSet presAssocID="{4845F5D6-3CAE-41B9-BE5F-26C3502A050E}" presName="compNode" presStyleCnt="0"/>
      <dgm:spPr/>
    </dgm:pt>
    <dgm:pt modelId="{30E20253-2AED-4228-9EAA-A572E1ED7114}" type="pres">
      <dgm:prSet presAssocID="{4845F5D6-3CAE-41B9-BE5F-26C3502A050E}" presName="iconRect" presStyleLbl="node1" presStyleIdx="0" presStyleCnt="3" custScaleX="133931" custScaleY="155476"/>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ustomer review with solid fill"/>
        </a:ext>
      </dgm:extLst>
    </dgm:pt>
    <dgm:pt modelId="{0F371FF1-CEC4-4831-9786-7102784CBBCD}" type="pres">
      <dgm:prSet presAssocID="{4845F5D6-3CAE-41B9-BE5F-26C3502A050E}" presName="spaceRect" presStyleCnt="0"/>
      <dgm:spPr/>
    </dgm:pt>
    <dgm:pt modelId="{BB03F9AE-DE9F-41A1-B192-CFDA932E7552}" type="pres">
      <dgm:prSet presAssocID="{4845F5D6-3CAE-41B9-BE5F-26C3502A050E}" presName="textRect" presStyleLbl="revTx" presStyleIdx="0" presStyleCnt="3">
        <dgm:presLayoutVars>
          <dgm:chMax val="1"/>
          <dgm:chPref val="1"/>
        </dgm:presLayoutVars>
      </dgm:prSet>
      <dgm:spPr/>
    </dgm:pt>
    <dgm:pt modelId="{835AFF5B-E194-4814-924D-767A42303DA8}" type="pres">
      <dgm:prSet presAssocID="{2C79ED17-1CCF-4959-8F2C-638D881F03FF}" presName="sibTrans" presStyleCnt="0"/>
      <dgm:spPr/>
    </dgm:pt>
    <dgm:pt modelId="{98758765-34FF-4CC5-8809-7A6694BFC41D}" type="pres">
      <dgm:prSet presAssocID="{39BC4757-94AA-4842-B021-224C1FD02808}" presName="compNode" presStyleCnt="0"/>
      <dgm:spPr/>
    </dgm:pt>
    <dgm:pt modelId="{12D3270E-7817-439B-A3A5-4A1CAD215FC7}" type="pres">
      <dgm:prSet presAssocID="{39BC4757-94AA-4842-B021-224C1FD0280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Network with solid fill"/>
        </a:ext>
      </dgm:extLst>
    </dgm:pt>
    <dgm:pt modelId="{3122A59A-4EF8-42CA-AAA5-EE0A566E7BCE}" type="pres">
      <dgm:prSet presAssocID="{39BC4757-94AA-4842-B021-224C1FD02808}" presName="spaceRect" presStyleCnt="0"/>
      <dgm:spPr/>
    </dgm:pt>
    <dgm:pt modelId="{BC1B51A3-2F96-4564-BC36-5EB6FD28021B}" type="pres">
      <dgm:prSet presAssocID="{39BC4757-94AA-4842-B021-224C1FD02808}" presName="textRect" presStyleLbl="revTx" presStyleIdx="1" presStyleCnt="3">
        <dgm:presLayoutVars>
          <dgm:chMax val="1"/>
          <dgm:chPref val="1"/>
        </dgm:presLayoutVars>
      </dgm:prSet>
      <dgm:spPr/>
    </dgm:pt>
    <dgm:pt modelId="{A530E434-74B3-401F-925F-FF48BDA64CE1}" type="pres">
      <dgm:prSet presAssocID="{3EB25AEF-5971-4D81-A09E-304002C2C112}" presName="sibTrans" presStyleCnt="0"/>
      <dgm:spPr/>
    </dgm:pt>
    <dgm:pt modelId="{10B3023B-A659-4910-A8C7-75366CFE9A0C}" type="pres">
      <dgm:prSet presAssocID="{8DF722FB-7D5A-4687-B64C-56392C633A4F}" presName="compNode" presStyleCnt="0"/>
      <dgm:spPr/>
    </dgm:pt>
    <dgm:pt modelId="{635AF407-CC87-4B67-88B0-DD25FED6E572}" type="pres">
      <dgm:prSet presAssocID="{8DF722FB-7D5A-4687-B64C-56392C633A4F}" presName="iconRect" presStyleLbl="node1" presStyleIdx="2" presStyleCnt="3" custScaleX="146208" custScaleY="14400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oardroom with solid fill"/>
        </a:ext>
      </dgm:extLst>
    </dgm:pt>
    <dgm:pt modelId="{9B01BA8C-A02F-477A-A996-C76B65F93E71}" type="pres">
      <dgm:prSet presAssocID="{8DF722FB-7D5A-4687-B64C-56392C633A4F}" presName="spaceRect" presStyleCnt="0"/>
      <dgm:spPr/>
    </dgm:pt>
    <dgm:pt modelId="{3AB33E8E-12B3-4BA0-84F3-6EAB326708AC}" type="pres">
      <dgm:prSet presAssocID="{8DF722FB-7D5A-4687-B64C-56392C633A4F}" presName="textRect" presStyleLbl="revTx" presStyleIdx="2" presStyleCnt="3" custScaleX="131438" custLinFactNeighborX="794" custLinFactNeighborY="2338">
        <dgm:presLayoutVars>
          <dgm:chMax val="1"/>
          <dgm:chPref val="1"/>
        </dgm:presLayoutVars>
      </dgm:prSet>
      <dgm:spPr/>
    </dgm:pt>
  </dgm:ptLst>
  <dgm:cxnLst>
    <dgm:cxn modelId="{74C5B116-551E-403A-8D75-1AF763C0CFC7}" srcId="{A0D88619-1BFE-4370-A797-1BF6E8F45A22}" destId="{4845F5D6-3CAE-41B9-BE5F-26C3502A050E}" srcOrd="0" destOrd="0" parTransId="{0A04C431-8260-45DA-9766-AFE69068E5EE}" sibTransId="{2C79ED17-1CCF-4959-8F2C-638D881F03FF}"/>
    <dgm:cxn modelId="{CC1AF021-FB07-49A2-8CE3-77D7C48D3779}" srcId="{A0D88619-1BFE-4370-A797-1BF6E8F45A22}" destId="{8DF722FB-7D5A-4687-B64C-56392C633A4F}" srcOrd="2" destOrd="0" parTransId="{EAC2DE59-508F-49D2-9056-6F5C2348C72C}" sibTransId="{3ABA687F-3E3C-4CD9-9EF9-58A886387B3F}"/>
    <dgm:cxn modelId="{7296A746-850C-49AF-A919-160F9DD5DD4B}" type="presOf" srcId="{A0D88619-1BFE-4370-A797-1BF6E8F45A22}" destId="{5BBD2879-1B6A-4A05-A866-874E783F119B}" srcOrd="0" destOrd="0" presId="urn:microsoft.com/office/officeart/2018/2/layout/IconLabelList"/>
    <dgm:cxn modelId="{6F431876-7805-4CF3-94BE-8C61A201BB1D}" type="presOf" srcId="{8DF722FB-7D5A-4687-B64C-56392C633A4F}" destId="{3AB33E8E-12B3-4BA0-84F3-6EAB326708AC}" srcOrd="0" destOrd="0" presId="urn:microsoft.com/office/officeart/2018/2/layout/IconLabelList"/>
    <dgm:cxn modelId="{A700F477-8D45-4614-B421-69D4BCBAB7F6}" type="presOf" srcId="{39BC4757-94AA-4842-B021-224C1FD02808}" destId="{BC1B51A3-2F96-4564-BC36-5EB6FD28021B}" srcOrd="0" destOrd="0" presId="urn:microsoft.com/office/officeart/2018/2/layout/IconLabelList"/>
    <dgm:cxn modelId="{BF2C2AC4-9E19-4142-B327-5217AC4EB63C}" type="presOf" srcId="{4845F5D6-3CAE-41B9-BE5F-26C3502A050E}" destId="{BB03F9AE-DE9F-41A1-B192-CFDA932E7552}" srcOrd="0" destOrd="0" presId="urn:microsoft.com/office/officeart/2018/2/layout/IconLabelList"/>
    <dgm:cxn modelId="{29D23EED-E521-421A-8608-976E81743C3A}" srcId="{A0D88619-1BFE-4370-A797-1BF6E8F45A22}" destId="{39BC4757-94AA-4842-B021-224C1FD02808}" srcOrd="1" destOrd="0" parTransId="{41B2F6CD-10AF-4B90-B8F5-5537E4900AFD}" sibTransId="{3EB25AEF-5971-4D81-A09E-304002C2C112}"/>
    <dgm:cxn modelId="{238EB449-9F21-475F-ADF9-1CD346D8E689}" type="presParOf" srcId="{5BBD2879-1B6A-4A05-A866-874E783F119B}" destId="{89B8892A-C352-497A-86E3-26A115A349FB}" srcOrd="0" destOrd="0" presId="urn:microsoft.com/office/officeart/2018/2/layout/IconLabelList"/>
    <dgm:cxn modelId="{C8DDF732-1E29-4144-952A-1C53B4D39120}" type="presParOf" srcId="{89B8892A-C352-497A-86E3-26A115A349FB}" destId="{30E20253-2AED-4228-9EAA-A572E1ED7114}" srcOrd="0" destOrd="0" presId="urn:microsoft.com/office/officeart/2018/2/layout/IconLabelList"/>
    <dgm:cxn modelId="{583F3D5A-5759-4578-B879-C684A5BBDD67}" type="presParOf" srcId="{89B8892A-C352-497A-86E3-26A115A349FB}" destId="{0F371FF1-CEC4-4831-9786-7102784CBBCD}" srcOrd="1" destOrd="0" presId="urn:microsoft.com/office/officeart/2018/2/layout/IconLabelList"/>
    <dgm:cxn modelId="{3441F995-B978-4187-B0C3-4824EA5A6E1A}" type="presParOf" srcId="{89B8892A-C352-497A-86E3-26A115A349FB}" destId="{BB03F9AE-DE9F-41A1-B192-CFDA932E7552}" srcOrd="2" destOrd="0" presId="urn:microsoft.com/office/officeart/2018/2/layout/IconLabelList"/>
    <dgm:cxn modelId="{57BD7CF1-C78E-4E17-B7A6-8DFF499FFDB5}" type="presParOf" srcId="{5BBD2879-1B6A-4A05-A866-874E783F119B}" destId="{835AFF5B-E194-4814-924D-767A42303DA8}" srcOrd="1" destOrd="0" presId="urn:microsoft.com/office/officeart/2018/2/layout/IconLabelList"/>
    <dgm:cxn modelId="{2A2F5699-2EC9-46A2-AE71-F42F9F3CC0A1}" type="presParOf" srcId="{5BBD2879-1B6A-4A05-A866-874E783F119B}" destId="{98758765-34FF-4CC5-8809-7A6694BFC41D}" srcOrd="2" destOrd="0" presId="urn:microsoft.com/office/officeart/2018/2/layout/IconLabelList"/>
    <dgm:cxn modelId="{D9FE1EB3-14CC-4BC8-B8E1-A018CAD81BB8}" type="presParOf" srcId="{98758765-34FF-4CC5-8809-7A6694BFC41D}" destId="{12D3270E-7817-439B-A3A5-4A1CAD215FC7}" srcOrd="0" destOrd="0" presId="urn:microsoft.com/office/officeart/2018/2/layout/IconLabelList"/>
    <dgm:cxn modelId="{149987FD-0E76-4AAE-884F-7A7A4434CC8D}" type="presParOf" srcId="{98758765-34FF-4CC5-8809-7A6694BFC41D}" destId="{3122A59A-4EF8-42CA-AAA5-EE0A566E7BCE}" srcOrd="1" destOrd="0" presId="urn:microsoft.com/office/officeart/2018/2/layout/IconLabelList"/>
    <dgm:cxn modelId="{E658E75C-6615-4D7F-8B70-42616CBCA644}" type="presParOf" srcId="{98758765-34FF-4CC5-8809-7A6694BFC41D}" destId="{BC1B51A3-2F96-4564-BC36-5EB6FD28021B}" srcOrd="2" destOrd="0" presId="urn:microsoft.com/office/officeart/2018/2/layout/IconLabelList"/>
    <dgm:cxn modelId="{0B18A8FA-E9BC-4431-B574-0F5C13D29DCE}" type="presParOf" srcId="{5BBD2879-1B6A-4A05-A866-874E783F119B}" destId="{A530E434-74B3-401F-925F-FF48BDA64CE1}" srcOrd="3" destOrd="0" presId="urn:microsoft.com/office/officeart/2018/2/layout/IconLabelList"/>
    <dgm:cxn modelId="{60A33C13-25DF-471A-9A0C-D732521199F8}" type="presParOf" srcId="{5BBD2879-1B6A-4A05-A866-874E783F119B}" destId="{10B3023B-A659-4910-A8C7-75366CFE9A0C}" srcOrd="4" destOrd="0" presId="urn:microsoft.com/office/officeart/2018/2/layout/IconLabelList"/>
    <dgm:cxn modelId="{34C73F38-5C9F-4F76-AAE1-482F3A65B90E}" type="presParOf" srcId="{10B3023B-A659-4910-A8C7-75366CFE9A0C}" destId="{635AF407-CC87-4B67-88B0-DD25FED6E572}" srcOrd="0" destOrd="0" presId="urn:microsoft.com/office/officeart/2018/2/layout/IconLabelList"/>
    <dgm:cxn modelId="{74723FDA-5570-42D0-AC8C-C4EBD53B218C}" type="presParOf" srcId="{10B3023B-A659-4910-A8C7-75366CFE9A0C}" destId="{9B01BA8C-A02F-477A-A996-C76B65F93E71}" srcOrd="1" destOrd="0" presId="urn:microsoft.com/office/officeart/2018/2/layout/IconLabelList"/>
    <dgm:cxn modelId="{15F12BE1-85E0-4F0F-AD26-D615EAAB2EBE}" type="presParOf" srcId="{10B3023B-A659-4910-A8C7-75366CFE9A0C}" destId="{3AB33E8E-12B3-4BA0-84F3-6EAB326708AC}" srcOrd="2" destOrd="0" presId="urn:microsoft.com/office/officeart/2018/2/layout/IconLabelList"/>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8AD034-0274-FB4F-9A30-E208D79A3E76}">
      <dsp:nvSpPr>
        <dsp:cNvPr id="0" name=""/>
        <dsp:cNvSpPr/>
      </dsp:nvSpPr>
      <dsp:spPr>
        <a:xfrm>
          <a:off x="2932348" y="1342618"/>
          <a:ext cx="1846510" cy="1211513"/>
        </a:xfrm>
        <a:prstGeom prst="ellipse">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GB" sz="2300" kern="1200" dirty="0"/>
            <a:t>Consent in Screening</a:t>
          </a:r>
        </a:p>
      </dsp:txBody>
      <dsp:txXfrm>
        <a:off x="3202763" y="1520040"/>
        <a:ext cx="1305680" cy="856669"/>
      </dsp:txXfrm>
    </dsp:sp>
    <dsp:sp modelId="{D033FD6A-22FC-C949-9D73-E60173112279}">
      <dsp:nvSpPr>
        <dsp:cNvPr id="0" name=""/>
        <dsp:cNvSpPr/>
      </dsp:nvSpPr>
      <dsp:spPr>
        <a:xfrm rot="12716325">
          <a:off x="1757855" y="834801"/>
          <a:ext cx="1467015" cy="526255"/>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BEB4B5-360A-294F-BDEE-2BF4E1CF5AA4}">
      <dsp:nvSpPr>
        <dsp:cNvPr id="0" name=""/>
        <dsp:cNvSpPr/>
      </dsp:nvSpPr>
      <dsp:spPr>
        <a:xfrm>
          <a:off x="991806" y="310635"/>
          <a:ext cx="1754184" cy="79851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GB" sz="2800" kern="1200" dirty="0"/>
            <a:t>Opt-out</a:t>
          </a:r>
        </a:p>
      </dsp:txBody>
      <dsp:txXfrm>
        <a:off x="1015194" y="334023"/>
        <a:ext cx="1707408" cy="751742"/>
      </dsp:txXfrm>
    </dsp:sp>
    <dsp:sp modelId="{7211A941-6289-6B40-8FC7-1F011055F0E9}">
      <dsp:nvSpPr>
        <dsp:cNvPr id="0" name=""/>
        <dsp:cNvSpPr/>
      </dsp:nvSpPr>
      <dsp:spPr>
        <a:xfrm rot="19678169">
          <a:off x="4484646" y="834432"/>
          <a:ext cx="1461866" cy="526255"/>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140950C-6429-FE46-995D-D67FAFC2D049}">
      <dsp:nvSpPr>
        <dsp:cNvPr id="0" name=""/>
        <dsp:cNvSpPr/>
      </dsp:nvSpPr>
      <dsp:spPr>
        <a:xfrm>
          <a:off x="4958147" y="312305"/>
          <a:ext cx="1754184" cy="79517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MY" sz="2800" b="0" kern="1200" dirty="0"/>
            <a:t>Opt-in</a:t>
          </a:r>
          <a:endParaRPr lang="en-GB" sz="2800" b="0" kern="1200" dirty="0"/>
        </a:p>
      </dsp:txBody>
      <dsp:txXfrm>
        <a:off x="4981437" y="335595"/>
        <a:ext cx="1707604" cy="7485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F9B6AC-A13A-C249-B17B-D65A74D024BB}">
      <dsp:nvSpPr>
        <dsp:cNvPr id="0" name=""/>
        <dsp:cNvSpPr/>
      </dsp:nvSpPr>
      <dsp:spPr>
        <a:xfrm>
          <a:off x="3697630" y="35129"/>
          <a:ext cx="1177046" cy="1177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Stakeholder Mapping</a:t>
          </a:r>
        </a:p>
      </dsp:txBody>
      <dsp:txXfrm>
        <a:off x="3697630" y="35129"/>
        <a:ext cx="1177046" cy="1177046"/>
      </dsp:txXfrm>
    </dsp:sp>
    <dsp:sp modelId="{83C64E73-74C8-9147-B12B-74FA6365E123}">
      <dsp:nvSpPr>
        <dsp:cNvPr id="0" name=""/>
        <dsp:cNvSpPr/>
      </dsp:nvSpPr>
      <dsp:spPr>
        <a:xfrm>
          <a:off x="927103" y="875"/>
          <a:ext cx="4415211" cy="4415211"/>
        </a:xfrm>
        <a:prstGeom prst="circularArrow">
          <a:avLst>
            <a:gd name="adj1" fmla="val 5198"/>
            <a:gd name="adj2" fmla="val 335791"/>
            <a:gd name="adj3" fmla="val 21293739"/>
            <a:gd name="adj4" fmla="val 19765803"/>
            <a:gd name="adj5" fmla="val 6065"/>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A56DD1-801F-F94D-9047-A469E75FAAC6}">
      <dsp:nvSpPr>
        <dsp:cNvPr id="0" name=""/>
        <dsp:cNvSpPr/>
      </dsp:nvSpPr>
      <dsp:spPr>
        <a:xfrm>
          <a:off x="4409262" y="2225307"/>
          <a:ext cx="1177046" cy="1177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Stakeholder Analysis</a:t>
          </a:r>
        </a:p>
      </dsp:txBody>
      <dsp:txXfrm>
        <a:off x="4409262" y="2225307"/>
        <a:ext cx="1177046" cy="1177046"/>
      </dsp:txXfrm>
    </dsp:sp>
    <dsp:sp modelId="{716D2B6F-2A42-7E48-8037-DFE1BD176B0E}">
      <dsp:nvSpPr>
        <dsp:cNvPr id="0" name=""/>
        <dsp:cNvSpPr/>
      </dsp:nvSpPr>
      <dsp:spPr>
        <a:xfrm>
          <a:off x="927103" y="875"/>
          <a:ext cx="4415211" cy="4415211"/>
        </a:xfrm>
        <a:prstGeom prst="circularArrow">
          <a:avLst>
            <a:gd name="adj1" fmla="val 5198"/>
            <a:gd name="adj2" fmla="val 335791"/>
            <a:gd name="adj3" fmla="val 4015213"/>
            <a:gd name="adj4" fmla="val 2252960"/>
            <a:gd name="adj5" fmla="val 6065"/>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38C114-5B17-5244-A173-B623634A42EA}">
      <dsp:nvSpPr>
        <dsp:cNvPr id="0" name=""/>
        <dsp:cNvSpPr/>
      </dsp:nvSpPr>
      <dsp:spPr>
        <a:xfrm>
          <a:off x="2546185" y="3578912"/>
          <a:ext cx="1177046" cy="1177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Develop stakeholder engagement strategy</a:t>
          </a:r>
        </a:p>
      </dsp:txBody>
      <dsp:txXfrm>
        <a:off x="2546185" y="3578912"/>
        <a:ext cx="1177046" cy="1177046"/>
      </dsp:txXfrm>
    </dsp:sp>
    <dsp:sp modelId="{97D044F0-3FFC-F443-A584-D11BE01F23A6}">
      <dsp:nvSpPr>
        <dsp:cNvPr id="0" name=""/>
        <dsp:cNvSpPr/>
      </dsp:nvSpPr>
      <dsp:spPr>
        <a:xfrm>
          <a:off x="927103" y="875"/>
          <a:ext cx="4415211" cy="4415211"/>
        </a:xfrm>
        <a:prstGeom prst="circularArrow">
          <a:avLst>
            <a:gd name="adj1" fmla="val 5198"/>
            <a:gd name="adj2" fmla="val 335791"/>
            <a:gd name="adj3" fmla="val 8211249"/>
            <a:gd name="adj4" fmla="val 6448996"/>
            <a:gd name="adj5" fmla="val 6065"/>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189ADC-FCA4-EE44-B412-44C3DEA908DC}">
      <dsp:nvSpPr>
        <dsp:cNvPr id="0" name=""/>
        <dsp:cNvSpPr/>
      </dsp:nvSpPr>
      <dsp:spPr>
        <a:xfrm>
          <a:off x="683109" y="2225307"/>
          <a:ext cx="1177046" cy="1177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Communication and engagement </a:t>
          </a:r>
        </a:p>
      </dsp:txBody>
      <dsp:txXfrm>
        <a:off x="683109" y="2225307"/>
        <a:ext cx="1177046" cy="1177046"/>
      </dsp:txXfrm>
    </dsp:sp>
    <dsp:sp modelId="{67A83E22-69D0-F749-BF6F-C20BB6FA66C9}">
      <dsp:nvSpPr>
        <dsp:cNvPr id="0" name=""/>
        <dsp:cNvSpPr/>
      </dsp:nvSpPr>
      <dsp:spPr>
        <a:xfrm>
          <a:off x="927103" y="875"/>
          <a:ext cx="4415211" cy="4415211"/>
        </a:xfrm>
        <a:prstGeom prst="circularArrow">
          <a:avLst>
            <a:gd name="adj1" fmla="val 5198"/>
            <a:gd name="adj2" fmla="val 335791"/>
            <a:gd name="adj3" fmla="val 12298405"/>
            <a:gd name="adj4" fmla="val 10770470"/>
            <a:gd name="adj5" fmla="val 6065"/>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E687A2-30BB-B048-9FDE-6574185B5E49}">
      <dsp:nvSpPr>
        <dsp:cNvPr id="0" name=""/>
        <dsp:cNvSpPr/>
      </dsp:nvSpPr>
      <dsp:spPr>
        <a:xfrm>
          <a:off x="1394741" y="35129"/>
          <a:ext cx="1177046" cy="1177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Monitoring and re-evaluation of communications strategy</a:t>
          </a:r>
        </a:p>
      </dsp:txBody>
      <dsp:txXfrm>
        <a:off x="1394741" y="35129"/>
        <a:ext cx="1177046" cy="1177046"/>
      </dsp:txXfrm>
    </dsp:sp>
    <dsp:sp modelId="{FBD529B3-C5F9-3745-BDBD-3F2C1347300C}">
      <dsp:nvSpPr>
        <dsp:cNvPr id="0" name=""/>
        <dsp:cNvSpPr/>
      </dsp:nvSpPr>
      <dsp:spPr>
        <a:xfrm>
          <a:off x="927103" y="875"/>
          <a:ext cx="4415211" cy="4415211"/>
        </a:xfrm>
        <a:prstGeom prst="circularArrow">
          <a:avLst>
            <a:gd name="adj1" fmla="val 5198"/>
            <a:gd name="adj2" fmla="val 335791"/>
            <a:gd name="adj3" fmla="val 16866200"/>
            <a:gd name="adj4" fmla="val 15198009"/>
            <a:gd name="adj5" fmla="val 6065"/>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E20253-2AED-4228-9EAA-A572E1ED7114}">
      <dsp:nvSpPr>
        <dsp:cNvPr id="0" name=""/>
        <dsp:cNvSpPr/>
      </dsp:nvSpPr>
      <dsp:spPr>
        <a:xfrm>
          <a:off x="416679" y="298498"/>
          <a:ext cx="676318" cy="67631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B03F9AE-DE9F-41A1-B192-CFDA932E7552}">
      <dsp:nvSpPr>
        <dsp:cNvPr id="0" name=""/>
        <dsp:cNvSpPr/>
      </dsp:nvSpPr>
      <dsp:spPr>
        <a:xfrm>
          <a:off x="3373" y="1200365"/>
          <a:ext cx="1502929" cy="601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n-US" sz="1300" kern="1200" dirty="0"/>
            <a:t>Create Stakeholder</a:t>
          </a:r>
        </a:p>
        <a:p>
          <a:pPr marL="0" lvl="0" indent="0" algn="ctr" defTabSz="577850">
            <a:lnSpc>
              <a:spcPct val="100000"/>
            </a:lnSpc>
            <a:spcBef>
              <a:spcPct val="0"/>
            </a:spcBef>
            <a:spcAft>
              <a:spcPct val="35000"/>
            </a:spcAft>
            <a:buNone/>
          </a:pPr>
          <a:r>
            <a:rPr lang="en-US" sz="1300" kern="1200" dirty="0"/>
            <a:t>Network</a:t>
          </a:r>
        </a:p>
      </dsp:txBody>
      <dsp:txXfrm>
        <a:off x="3373" y="1200365"/>
        <a:ext cx="1502929" cy="601171"/>
      </dsp:txXfrm>
    </dsp:sp>
    <dsp:sp modelId="{12D3270E-7817-439B-A3A5-4A1CAD215FC7}">
      <dsp:nvSpPr>
        <dsp:cNvPr id="0" name=""/>
        <dsp:cNvSpPr/>
      </dsp:nvSpPr>
      <dsp:spPr>
        <a:xfrm>
          <a:off x="2182621" y="298498"/>
          <a:ext cx="676318" cy="67631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1B51A3-2F96-4564-BC36-5EB6FD28021B}">
      <dsp:nvSpPr>
        <dsp:cNvPr id="0" name=""/>
        <dsp:cNvSpPr/>
      </dsp:nvSpPr>
      <dsp:spPr>
        <a:xfrm>
          <a:off x="1769316" y="1200365"/>
          <a:ext cx="1502929" cy="601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n-US" sz="1300" kern="1200" dirty="0"/>
            <a:t>Establish Coordination</a:t>
          </a:r>
        </a:p>
        <a:p>
          <a:pPr marL="0" lvl="0" indent="0" algn="ctr" defTabSz="577850">
            <a:lnSpc>
              <a:spcPct val="100000"/>
            </a:lnSpc>
            <a:spcBef>
              <a:spcPct val="0"/>
            </a:spcBef>
            <a:spcAft>
              <a:spcPct val="35000"/>
            </a:spcAft>
            <a:buNone/>
          </a:pPr>
          <a:r>
            <a:rPr lang="en-US" sz="1300" kern="1200" dirty="0"/>
            <a:t>Mechanism</a:t>
          </a:r>
        </a:p>
      </dsp:txBody>
      <dsp:txXfrm>
        <a:off x="1769316" y="1200365"/>
        <a:ext cx="1502929" cy="601171"/>
      </dsp:txXfrm>
    </dsp:sp>
    <dsp:sp modelId="{635AF407-CC87-4B67-88B0-DD25FED6E572}">
      <dsp:nvSpPr>
        <dsp:cNvPr id="0" name=""/>
        <dsp:cNvSpPr/>
      </dsp:nvSpPr>
      <dsp:spPr>
        <a:xfrm>
          <a:off x="3948564" y="298498"/>
          <a:ext cx="676318" cy="67631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AB33E8E-12B3-4BA0-84F3-6EAB326708AC}">
      <dsp:nvSpPr>
        <dsp:cNvPr id="0" name=""/>
        <dsp:cNvSpPr/>
      </dsp:nvSpPr>
      <dsp:spPr>
        <a:xfrm>
          <a:off x="3535258" y="1200365"/>
          <a:ext cx="1502929" cy="601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n-US" sz="1300" kern="1200" dirty="0"/>
            <a:t>Create a crisis plan</a:t>
          </a:r>
        </a:p>
      </dsp:txBody>
      <dsp:txXfrm>
        <a:off x="3535258" y="1200365"/>
        <a:ext cx="1502929" cy="601171"/>
      </dsp:txXfrm>
    </dsp:sp>
    <dsp:sp modelId="{70932358-B032-4102-997F-E629B9D4EE56}">
      <dsp:nvSpPr>
        <dsp:cNvPr id="0" name=""/>
        <dsp:cNvSpPr/>
      </dsp:nvSpPr>
      <dsp:spPr>
        <a:xfrm>
          <a:off x="5714506" y="298498"/>
          <a:ext cx="676318" cy="67631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EDCF715-14D1-4391-8D8B-A1E184D75306}">
      <dsp:nvSpPr>
        <dsp:cNvPr id="0" name=""/>
        <dsp:cNvSpPr/>
      </dsp:nvSpPr>
      <dsp:spPr>
        <a:xfrm>
          <a:off x="5301200" y="1200365"/>
          <a:ext cx="1502929" cy="601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n-US" sz="1300" kern="1200" dirty="0"/>
            <a:t>Monitor public opinion</a:t>
          </a:r>
        </a:p>
      </dsp:txBody>
      <dsp:txXfrm>
        <a:off x="5301200" y="1200365"/>
        <a:ext cx="1502929" cy="601171"/>
      </dsp:txXfrm>
    </dsp:sp>
    <dsp:sp modelId="{3460F5DB-C380-49C0-9235-7A4B35244B53}">
      <dsp:nvSpPr>
        <dsp:cNvPr id="0" name=""/>
        <dsp:cNvSpPr/>
      </dsp:nvSpPr>
      <dsp:spPr>
        <a:xfrm>
          <a:off x="7480448" y="298498"/>
          <a:ext cx="676318" cy="67631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B59EC55-5E65-42C1-9A5C-0BA1F0D57A0A}">
      <dsp:nvSpPr>
        <dsp:cNvPr id="0" name=""/>
        <dsp:cNvSpPr/>
      </dsp:nvSpPr>
      <dsp:spPr>
        <a:xfrm>
          <a:off x="7067143" y="1200365"/>
          <a:ext cx="1502929" cy="601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n-US" sz="1300" kern="1200" dirty="0"/>
            <a:t>Prepare messages</a:t>
          </a:r>
        </a:p>
      </dsp:txBody>
      <dsp:txXfrm>
        <a:off x="7067143" y="1200365"/>
        <a:ext cx="1502929" cy="601171"/>
      </dsp:txXfrm>
    </dsp:sp>
    <dsp:sp modelId="{22361D1F-9BA4-4C9F-8D7B-A7CD4C0C5B7D}">
      <dsp:nvSpPr>
        <dsp:cNvPr id="0" name=""/>
        <dsp:cNvSpPr/>
      </dsp:nvSpPr>
      <dsp:spPr>
        <a:xfrm>
          <a:off x="9246391" y="298498"/>
          <a:ext cx="676318" cy="67631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3F1B30E-1B10-47B3-82B3-E6EAABBC2FB8}">
      <dsp:nvSpPr>
        <dsp:cNvPr id="0" name=""/>
        <dsp:cNvSpPr/>
      </dsp:nvSpPr>
      <dsp:spPr>
        <a:xfrm>
          <a:off x="8833085" y="1200365"/>
          <a:ext cx="1502929" cy="601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n-US" sz="1300" kern="1200" dirty="0"/>
            <a:t>Communicate with the public</a:t>
          </a:r>
        </a:p>
      </dsp:txBody>
      <dsp:txXfrm>
        <a:off x="8833085" y="1200365"/>
        <a:ext cx="1502929" cy="60117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E20253-2AED-4228-9EAA-A572E1ED7114}">
      <dsp:nvSpPr>
        <dsp:cNvPr id="0" name=""/>
        <dsp:cNvSpPr/>
      </dsp:nvSpPr>
      <dsp:spPr>
        <a:xfrm>
          <a:off x="711222" y="327161"/>
          <a:ext cx="779150" cy="7791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B03F9AE-DE9F-41A1-B192-CFDA932E7552}">
      <dsp:nvSpPr>
        <dsp:cNvPr id="0" name=""/>
        <dsp:cNvSpPr/>
      </dsp:nvSpPr>
      <dsp:spPr>
        <a:xfrm>
          <a:off x="235075" y="1366046"/>
          <a:ext cx="1731445" cy="692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Coordinate and engage</a:t>
          </a:r>
        </a:p>
      </dsp:txBody>
      <dsp:txXfrm>
        <a:off x="235075" y="1366046"/>
        <a:ext cx="1731445" cy="692578"/>
      </dsp:txXfrm>
    </dsp:sp>
    <dsp:sp modelId="{12D3270E-7817-439B-A3A5-4A1CAD215FC7}">
      <dsp:nvSpPr>
        <dsp:cNvPr id="0" name=""/>
        <dsp:cNvSpPr/>
      </dsp:nvSpPr>
      <dsp:spPr>
        <a:xfrm>
          <a:off x="2745671" y="327161"/>
          <a:ext cx="779150" cy="77915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1B51A3-2F96-4564-BC36-5EB6FD28021B}">
      <dsp:nvSpPr>
        <dsp:cNvPr id="0" name=""/>
        <dsp:cNvSpPr/>
      </dsp:nvSpPr>
      <dsp:spPr>
        <a:xfrm>
          <a:off x="2269523" y="1366046"/>
          <a:ext cx="1731445" cy="692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Design Communication Response</a:t>
          </a:r>
        </a:p>
      </dsp:txBody>
      <dsp:txXfrm>
        <a:off x="2269523" y="1366046"/>
        <a:ext cx="1731445" cy="692578"/>
      </dsp:txXfrm>
    </dsp:sp>
    <dsp:sp modelId="{635AF407-CC87-4B67-88B0-DD25FED6E572}">
      <dsp:nvSpPr>
        <dsp:cNvPr id="0" name=""/>
        <dsp:cNvSpPr/>
      </dsp:nvSpPr>
      <dsp:spPr>
        <a:xfrm>
          <a:off x="4780119" y="327161"/>
          <a:ext cx="779150" cy="7791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AB33E8E-12B3-4BA0-84F3-6EAB326708AC}">
      <dsp:nvSpPr>
        <dsp:cNvPr id="0" name=""/>
        <dsp:cNvSpPr/>
      </dsp:nvSpPr>
      <dsp:spPr>
        <a:xfrm>
          <a:off x="4303971" y="1366046"/>
          <a:ext cx="1731445" cy="692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Implement crisis plan</a:t>
          </a:r>
        </a:p>
      </dsp:txBody>
      <dsp:txXfrm>
        <a:off x="4303971" y="1366046"/>
        <a:ext cx="1731445" cy="692578"/>
      </dsp:txXfrm>
    </dsp:sp>
    <dsp:sp modelId="{70932358-B032-4102-997F-E629B9D4EE56}">
      <dsp:nvSpPr>
        <dsp:cNvPr id="0" name=""/>
        <dsp:cNvSpPr/>
      </dsp:nvSpPr>
      <dsp:spPr>
        <a:xfrm>
          <a:off x="6814567" y="327161"/>
          <a:ext cx="779150" cy="77915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EDCF715-14D1-4391-8D8B-A1E184D75306}">
      <dsp:nvSpPr>
        <dsp:cNvPr id="0" name=""/>
        <dsp:cNvSpPr/>
      </dsp:nvSpPr>
      <dsp:spPr>
        <a:xfrm>
          <a:off x="6338420" y="1366046"/>
          <a:ext cx="1731445" cy="692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a:t>Monitor public opinion and media</a:t>
          </a:r>
        </a:p>
      </dsp:txBody>
      <dsp:txXfrm>
        <a:off x="6338420" y="1366046"/>
        <a:ext cx="1731445" cy="692578"/>
      </dsp:txXfrm>
    </dsp:sp>
    <dsp:sp modelId="{3460F5DB-C380-49C0-9235-7A4B35244B53}">
      <dsp:nvSpPr>
        <dsp:cNvPr id="0" name=""/>
        <dsp:cNvSpPr/>
      </dsp:nvSpPr>
      <dsp:spPr>
        <a:xfrm>
          <a:off x="8849015" y="327161"/>
          <a:ext cx="779150" cy="77915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B59EC55-5E65-42C1-9A5C-0BA1F0D57A0A}">
      <dsp:nvSpPr>
        <dsp:cNvPr id="0" name=""/>
        <dsp:cNvSpPr/>
      </dsp:nvSpPr>
      <dsp:spPr>
        <a:xfrm>
          <a:off x="8372868" y="1366046"/>
          <a:ext cx="1731445" cy="692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a:t>Inform the public</a:t>
          </a:r>
        </a:p>
      </dsp:txBody>
      <dsp:txXfrm>
        <a:off x="8372868" y="1366046"/>
        <a:ext cx="1731445" cy="6925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E20253-2AED-4228-9EAA-A572E1ED7114}">
      <dsp:nvSpPr>
        <dsp:cNvPr id="0" name=""/>
        <dsp:cNvSpPr/>
      </dsp:nvSpPr>
      <dsp:spPr>
        <a:xfrm>
          <a:off x="2530120" y="204112"/>
          <a:ext cx="756422" cy="87810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B03F9AE-DE9F-41A1-B192-CFDA932E7552}">
      <dsp:nvSpPr>
        <dsp:cNvPr id="0" name=""/>
        <dsp:cNvSpPr/>
      </dsp:nvSpPr>
      <dsp:spPr>
        <a:xfrm>
          <a:off x="2280792" y="1113888"/>
          <a:ext cx="1255078" cy="502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Conduct a review</a:t>
          </a:r>
        </a:p>
      </dsp:txBody>
      <dsp:txXfrm>
        <a:off x="2280792" y="1113888"/>
        <a:ext cx="1255078" cy="502031"/>
      </dsp:txXfrm>
    </dsp:sp>
    <dsp:sp modelId="{12D3270E-7817-439B-A3A5-4A1CAD215FC7}">
      <dsp:nvSpPr>
        <dsp:cNvPr id="0" name=""/>
        <dsp:cNvSpPr/>
      </dsp:nvSpPr>
      <dsp:spPr>
        <a:xfrm>
          <a:off x="4100656" y="282442"/>
          <a:ext cx="564785" cy="56478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1B51A3-2F96-4564-BC36-5EB6FD28021B}">
      <dsp:nvSpPr>
        <dsp:cNvPr id="0" name=""/>
        <dsp:cNvSpPr/>
      </dsp:nvSpPr>
      <dsp:spPr>
        <a:xfrm>
          <a:off x="3755509" y="1035558"/>
          <a:ext cx="1255078" cy="502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Share lessons learned</a:t>
          </a:r>
        </a:p>
      </dsp:txBody>
      <dsp:txXfrm>
        <a:off x="3755509" y="1035558"/>
        <a:ext cx="1255078" cy="502031"/>
      </dsp:txXfrm>
    </dsp:sp>
    <dsp:sp modelId="{635AF407-CC87-4B67-88B0-DD25FED6E572}">
      <dsp:nvSpPr>
        <dsp:cNvPr id="0" name=""/>
        <dsp:cNvSpPr/>
      </dsp:nvSpPr>
      <dsp:spPr>
        <a:xfrm>
          <a:off x="5642170" y="220316"/>
          <a:ext cx="825761" cy="81329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AB33E8E-12B3-4BA0-84F3-6EAB326708AC}">
      <dsp:nvSpPr>
        <dsp:cNvPr id="0" name=""/>
        <dsp:cNvSpPr/>
      </dsp:nvSpPr>
      <dsp:spPr>
        <a:xfrm>
          <a:off x="5240191" y="1109422"/>
          <a:ext cx="1649649" cy="502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Revise crisis communication based on lessons learned</a:t>
          </a:r>
        </a:p>
      </dsp:txBody>
      <dsp:txXfrm>
        <a:off x="5240191" y="1109422"/>
        <a:ext cx="1649649" cy="502031"/>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086EE4-5C64-4D76-8D74-A9AE63A4FA1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619FE1F6-4095-4ABC-9CD6-3687A1352E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6746FDA-1CA2-466F-B5C9-3555A700052B}" type="datetimeFigureOut">
              <a:rPr lang="en-GB" smtClean="0"/>
              <a:t>08/09/2022</a:t>
            </a:fld>
            <a:endParaRPr lang="en-GB"/>
          </a:p>
        </p:txBody>
      </p:sp>
      <p:sp>
        <p:nvSpPr>
          <p:cNvPr id="4" name="Footer Placeholder 3">
            <a:extLst>
              <a:ext uri="{FF2B5EF4-FFF2-40B4-BE49-F238E27FC236}">
                <a16:creationId xmlns:a16="http://schemas.microsoft.com/office/drawing/2014/main" id="{D8769DF4-8934-44B1-8146-6F55F197DE2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43D96782-316A-428D-A8AC-EA808124AE8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0F87790-A7AB-47B2-A3AC-46F795E73158}" type="slidenum">
              <a:rPr lang="en-GB" smtClean="0"/>
              <a:t>‹#›</a:t>
            </a:fld>
            <a:endParaRPr lang="en-GB"/>
          </a:p>
        </p:txBody>
      </p:sp>
    </p:spTree>
    <p:extLst>
      <p:ext uri="{BB962C8B-B14F-4D97-AF65-F5344CB8AC3E}">
        <p14:creationId xmlns:p14="http://schemas.microsoft.com/office/powerpoint/2010/main" val="15080492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9476A9-43C1-6C42-BF05-BC0F0699F522}" type="datetimeFigureOut">
              <a:rPr lang="es-ES" smtClean="0"/>
              <a:t>8/9/22</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7261A2-AA1C-4540-9C31-ACF18D8D8F89}" type="slidenum">
              <a:rPr lang="es-ES" smtClean="0"/>
              <a:t>‹#›</a:t>
            </a:fld>
            <a:endParaRPr lang="es-ES"/>
          </a:p>
        </p:txBody>
      </p:sp>
    </p:spTree>
    <p:extLst>
      <p:ext uri="{BB962C8B-B14F-4D97-AF65-F5344CB8AC3E}">
        <p14:creationId xmlns:p14="http://schemas.microsoft.com/office/powerpoint/2010/main" val="320710861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MY" sz="1200" b="0" i="0" u="none" strike="noStrike" kern="1200">
                <a:solidFill>
                  <a:schemeClr val="tx1"/>
                </a:solidFill>
                <a:effectLst/>
                <a:latin typeface="+mn-lt"/>
                <a:ea typeface="+mn-ea"/>
                <a:cs typeface="+mn-cs"/>
              </a:rPr>
              <a:t>Essentially,  CervScreen aims to support Ireland in delivering an exemplar Cervical Cancer Screening Programme for their population and to identify global best practices for audit, communication and legal framework for cervical screening programme.</a:t>
            </a:r>
          </a:p>
          <a:p>
            <a:endParaRPr lang="en-US" dirty="0"/>
          </a:p>
        </p:txBody>
      </p:sp>
      <p:sp>
        <p:nvSpPr>
          <p:cNvPr id="4" name="Slide Number Placeholder 3"/>
          <p:cNvSpPr>
            <a:spLocks noGrp="1"/>
          </p:cNvSpPr>
          <p:nvPr>
            <p:ph type="sldNum" sz="quarter" idx="5"/>
          </p:nvPr>
        </p:nvSpPr>
        <p:spPr/>
        <p:txBody>
          <a:bodyPr/>
          <a:lstStyle/>
          <a:p>
            <a:fld id="{917261A2-AA1C-4540-9C31-ACF18D8D8F89}" type="slidenum">
              <a:rPr lang="es-ES" smtClean="0"/>
              <a:t>2</a:t>
            </a:fld>
            <a:endParaRPr lang="es-ES"/>
          </a:p>
        </p:txBody>
      </p:sp>
    </p:spTree>
    <p:extLst>
      <p:ext uri="{BB962C8B-B14F-4D97-AF65-F5344CB8AC3E}">
        <p14:creationId xmlns:p14="http://schemas.microsoft.com/office/powerpoint/2010/main" val="935175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7261A2-AA1C-4540-9C31-ACF18D8D8F89}" type="slidenum">
              <a:rPr lang="es-ES" smtClean="0"/>
              <a:t>3</a:t>
            </a:fld>
            <a:endParaRPr lang="es-ES"/>
          </a:p>
        </p:txBody>
      </p:sp>
    </p:spTree>
    <p:extLst>
      <p:ext uri="{BB962C8B-B14F-4D97-AF65-F5344CB8AC3E}">
        <p14:creationId xmlns:p14="http://schemas.microsoft.com/office/powerpoint/2010/main" val="2623835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7261A2-AA1C-4540-9C31-ACF18D8D8F89}" type="slidenum">
              <a:rPr lang="es-ES" smtClean="0"/>
              <a:t>7</a:t>
            </a:fld>
            <a:endParaRPr lang="es-ES"/>
          </a:p>
        </p:txBody>
      </p:sp>
    </p:spTree>
    <p:extLst>
      <p:ext uri="{BB962C8B-B14F-4D97-AF65-F5344CB8AC3E}">
        <p14:creationId xmlns:p14="http://schemas.microsoft.com/office/powerpoint/2010/main" val="33726613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Title, Subtitile and Photo">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600" b="1" i="0">
                <a:solidFill>
                  <a:schemeClr val="bg1"/>
                </a:solidFill>
                <a:latin typeface="+mn-lt"/>
              </a:defRPr>
            </a:lvl1pPr>
          </a:lstStyle>
          <a:p>
            <a:r>
              <a:rPr lang="es-ES" dirty="0" err="1"/>
              <a:t>Title</a:t>
            </a:r>
            <a:r>
              <a:rPr lang="es-ES" dirty="0"/>
              <a:t> of </a:t>
            </a:r>
            <a:r>
              <a:rPr lang="es-ES" dirty="0" err="1"/>
              <a:t>presentation</a:t>
            </a:r>
            <a:endParaRPr lang="es-ES" dirty="0"/>
          </a:p>
        </p:txBody>
      </p:sp>
      <p:sp>
        <p:nvSpPr>
          <p:cNvPr id="20" name="Subtítulo 2">
            <a:extLst>
              <a:ext uri="{FF2B5EF4-FFF2-40B4-BE49-F238E27FC236}">
                <a16:creationId xmlns:a16="http://schemas.microsoft.com/office/drawing/2014/main" id="{90336678-E993-B144-A4D0-1E32C94FA925}"/>
              </a:ext>
            </a:extLst>
          </p:cNvPr>
          <p:cNvSpPr>
            <a:spLocks noGrp="1"/>
          </p:cNvSpPr>
          <p:nvPr>
            <p:ph type="subTitle" idx="1" hasCustomPrompt="1"/>
          </p:nvPr>
        </p:nvSpPr>
        <p:spPr>
          <a:xfrm>
            <a:off x="552704" y="2910301"/>
            <a:ext cx="5543296" cy="1655762"/>
          </a:xfrm>
          <a:prstGeom prst="rect">
            <a:avLst/>
          </a:prstGeom>
        </p:spPr>
        <p:txBody>
          <a:bodyPr/>
          <a:lstStyle>
            <a:lvl1pPr marL="0" indent="0" algn="l">
              <a:buNone/>
              <a:defRPr sz="2600" b="1" i="0">
                <a:solidFill>
                  <a:srgbClr val="D27E64"/>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Subtitle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2704" y="5366521"/>
            <a:ext cx="1561426" cy="1034278"/>
          </a:xfrm>
          <a:prstGeom prst="rect">
            <a:avLst/>
          </a:prstGeom>
        </p:spPr>
      </p:pic>
      <p:sp>
        <p:nvSpPr>
          <p:cNvPr id="24" name="Marcador de posición de imagen 23">
            <a:extLst>
              <a:ext uri="{FF2B5EF4-FFF2-40B4-BE49-F238E27FC236}">
                <a16:creationId xmlns:a16="http://schemas.microsoft.com/office/drawing/2014/main" id="{44D2EF10-5B7F-C94A-93A9-A8E001176CFB}"/>
              </a:ext>
            </a:extLst>
          </p:cNvPr>
          <p:cNvSpPr>
            <a:spLocks noGrp="1"/>
          </p:cNvSpPr>
          <p:nvPr>
            <p:ph type="pic" sz="quarter" idx="10" hasCustomPrompt="1"/>
          </p:nvPr>
        </p:nvSpPr>
        <p:spPr>
          <a:xfrm>
            <a:off x="6353175" y="0"/>
            <a:ext cx="5937250" cy="6858000"/>
          </a:xfrm>
          <a:prstGeom prst="rect">
            <a:avLst/>
          </a:prstGeom>
        </p:spPr>
        <p:txBody>
          <a:bodyPr/>
          <a:lstStyle>
            <a:lvl1pPr>
              <a:buNone/>
              <a:defRPr>
                <a:solidFill>
                  <a:schemeClr val="bg1"/>
                </a:solidFill>
                <a:latin typeface="+mn-lt"/>
              </a:defRPr>
            </a:lvl1pPr>
          </a:lstStyle>
          <a:p>
            <a:r>
              <a:rPr lang="es-ES" dirty="0" err="1"/>
              <a:t>Image</a:t>
            </a:r>
            <a:endParaRPr lang="es-ES" dirty="0"/>
          </a:p>
        </p:txBody>
      </p:sp>
    </p:spTree>
    <p:extLst>
      <p:ext uri="{BB962C8B-B14F-4D97-AF65-F5344CB8AC3E}">
        <p14:creationId xmlns:p14="http://schemas.microsoft.com/office/powerpoint/2010/main" val="2530152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p:bg>
      <p:bgPr>
        <a:solidFill>
          <a:srgbClr val="2B3256"/>
        </a:solidFill>
        <a:effectLst/>
      </p:bgPr>
    </p:bg>
    <p:spTree>
      <p:nvGrpSpPr>
        <p:cNvPr id="1" name=""/>
        <p:cNvGrpSpPr/>
        <p:nvPr/>
      </p:nvGrpSpPr>
      <p:grpSpPr>
        <a:xfrm>
          <a:off x="0" y="0"/>
          <a:ext cx="0" cy="0"/>
          <a:chOff x="0" y="0"/>
          <a:chExt cx="0" cy="0"/>
        </a:xfrm>
      </p:grpSpPr>
      <p:sp>
        <p:nvSpPr>
          <p:cNvPr id="8" name="Marcador de posición de imagen 8">
            <a:extLst>
              <a:ext uri="{FF2B5EF4-FFF2-40B4-BE49-F238E27FC236}">
                <a16:creationId xmlns:a16="http://schemas.microsoft.com/office/drawing/2014/main" id="{0E4BF715-C49B-1241-B542-F57F401B9072}"/>
              </a:ext>
            </a:extLst>
          </p:cNvPr>
          <p:cNvSpPr>
            <a:spLocks noGrp="1"/>
          </p:cNvSpPr>
          <p:nvPr>
            <p:ph type="pic" sz="quarter" idx="13" hasCustomPrompt="1"/>
          </p:nvPr>
        </p:nvSpPr>
        <p:spPr>
          <a:xfrm>
            <a:off x="1" y="0"/>
            <a:ext cx="12192000" cy="6858000"/>
          </a:xfrm>
          <a:prstGeom prst="rect">
            <a:avLst/>
          </a:prstGeom>
        </p:spPr>
        <p:txBody>
          <a:bodyPr/>
          <a:lstStyle>
            <a:lvl1pPr>
              <a:buNone/>
              <a:defRPr>
                <a:solidFill>
                  <a:schemeClr val="bg1"/>
                </a:solidFill>
                <a:latin typeface="+mn-lt"/>
              </a:defRPr>
            </a:lvl1pPr>
          </a:lstStyle>
          <a:p>
            <a:r>
              <a:rPr lang="es-ES" dirty="0" err="1"/>
              <a:t>Image</a:t>
            </a:r>
            <a:endParaRPr lang="es-ES" dirty="0"/>
          </a:p>
        </p:txBody>
      </p:sp>
    </p:spTree>
    <p:extLst>
      <p:ext uri="{BB962C8B-B14F-4D97-AF65-F5344CB8AC3E}">
        <p14:creationId xmlns:p14="http://schemas.microsoft.com/office/powerpoint/2010/main" val="3841373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2387600"/>
          </a:xfrm>
          <a:prstGeom prst="rect">
            <a:avLst/>
          </a:prstGeom>
        </p:spPr>
        <p:txBody>
          <a:bodyPr anchor="t" anchorCtr="0"/>
          <a:lstStyle>
            <a:lvl1pPr algn="l">
              <a:defRPr sz="3800" b="1" i="0">
                <a:solidFill>
                  <a:schemeClr val="bg1"/>
                </a:solidFill>
                <a:latin typeface="+mn-lt"/>
              </a:defRPr>
            </a:lvl1pPr>
          </a:lstStyle>
          <a:p>
            <a:r>
              <a:rPr lang="es-ES" dirty="0" err="1"/>
              <a:t>Section</a:t>
            </a:r>
            <a:r>
              <a:rPr lang="es-ES" dirty="0"/>
              <a:t> </a:t>
            </a:r>
            <a:r>
              <a:rPr lang="es-ES" dirty="0" err="1"/>
              <a:t>Introduction</a:t>
            </a:r>
            <a:endParaRPr lang="es-ES" dirty="0"/>
          </a:p>
        </p:txBody>
      </p:sp>
      <p:sp>
        <p:nvSpPr>
          <p:cNvPr id="3" name="Subtítulo 2">
            <a:extLst>
              <a:ext uri="{FF2B5EF4-FFF2-40B4-BE49-F238E27FC236}">
                <a16:creationId xmlns:a16="http://schemas.microsoft.com/office/drawing/2014/main" id="{B073593F-04BF-5245-83F0-CF9FD27BF0A2}"/>
              </a:ext>
            </a:extLst>
          </p:cNvPr>
          <p:cNvSpPr>
            <a:spLocks noGrp="1"/>
          </p:cNvSpPr>
          <p:nvPr>
            <p:ph type="subTitle" idx="1" hasCustomPrompt="1"/>
          </p:nvPr>
        </p:nvSpPr>
        <p:spPr>
          <a:xfrm>
            <a:off x="6286502" y="885201"/>
            <a:ext cx="5367336" cy="1655762"/>
          </a:xfrm>
          <a:prstGeom prst="rect">
            <a:avLst/>
          </a:prstGeom>
        </p:spPr>
        <p:txBody>
          <a:bodyPr/>
          <a:lstStyle>
            <a:lvl1pPr marL="0" indent="0" algn="l">
              <a:buNone/>
              <a:defRPr sz="20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Marcador de texto 4">
            <a:extLst>
              <a:ext uri="{FF2B5EF4-FFF2-40B4-BE49-F238E27FC236}">
                <a16:creationId xmlns:a16="http://schemas.microsoft.com/office/drawing/2014/main" id="{EF7FC3ED-8E3A-7A41-B438-FE436AD2B2C9}"/>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400">
                <a:solidFill>
                  <a:schemeClr val="bg1"/>
                </a:solidFill>
                <a:latin typeface="+mn-lt"/>
              </a:defRPr>
            </a:lvl1pPr>
          </a:lstStyle>
          <a:p>
            <a:pPr lvl="0"/>
            <a:r>
              <a:rPr lang="es-ES" dirty="0" err="1"/>
              <a:t>Title</a:t>
            </a:r>
            <a:r>
              <a:rPr lang="es-ES" dirty="0"/>
              <a:t> of </a:t>
            </a:r>
            <a:r>
              <a:rPr lang="es-ES" dirty="0" err="1"/>
              <a:t>presentation</a:t>
            </a:r>
            <a:endParaRPr lang="es-ES" dirty="0"/>
          </a:p>
        </p:txBody>
      </p:sp>
      <p:sp>
        <p:nvSpPr>
          <p:cNvPr id="11" name="Marcador de texto 4">
            <a:extLst>
              <a:ext uri="{FF2B5EF4-FFF2-40B4-BE49-F238E27FC236}">
                <a16:creationId xmlns:a16="http://schemas.microsoft.com/office/drawing/2014/main" id="{2FAF06EA-13ED-7249-9289-C81849EFE8AB}"/>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400">
                <a:solidFill>
                  <a:schemeClr val="bg1"/>
                </a:solidFill>
                <a:latin typeface="+mn-lt"/>
              </a:defRPr>
            </a:lvl1pPr>
          </a:lstStyle>
          <a:p>
            <a:pPr lvl="0"/>
            <a:r>
              <a:rPr lang="es-ES" dirty="0"/>
              <a:t>Date</a:t>
            </a:r>
          </a:p>
        </p:txBody>
      </p:sp>
      <p:sp>
        <p:nvSpPr>
          <p:cNvPr id="12" name="Marcador de texto 4">
            <a:extLst>
              <a:ext uri="{FF2B5EF4-FFF2-40B4-BE49-F238E27FC236}">
                <a16:creationId xmlns:a16="http://schemas.microsoft.com/office/drawing/2014/main" id="{B128D531-5795-CB48-A5A4-3F7BAB976F1A}"/>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400">
                <a:solidFill>
                  <a:schemeClr val="bg1"/>
                </a:solidFill>
                <a:latin typeface="+mn-lt"/>
              </a:defRPr>
            </a:lvl1pPr>
          </a:lstStyle>
          <a:p>
            <a:pPr lvl="0"/>
            <a:r>
              <a:rPr lang="es-ES" dirty="0"/>
              <a:t>Nº</a:t>
            </a:r>
          </a:p>
        </p:txBody>
      </p:sp>
    </p:spTree>
    <p:extLst>
      <p:ext uri="{BB962C8B-B14F-4D97-AF65-F5344CB8AC3E}">
        <p14:creationId xmlns:p14="http://schemas.microsoft.com/office/powerpoint/2010/main" val="4090787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Text and Liquid Icon">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800" b="1" i="0">
                <a:solidFill>
                  <a:schemeClr val="bg1"/>
                </a:solidFill>
                <a:latin typeface="+mn-lt"/>
              </a:defRPr>
            </a:lvl1pPr>
          </a:lstStyle>
          <a:p>
            <a:r>
              <a:rPr lang="es-ES" dirty="0"/>
              <a:t>Agenda</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descr="Icono&#10;&#10;Descripción generada automáticamente">
            <a:extLst>
              <a:ext uri="{FF2B5EF4-FFF2-40B4-BE49-F238E27FC236}">
                <a16:creationId xmlns:a16="http://schemas.microsoft.com/office/drawing/2014/main" id="{6F60A4F4-BEC4-A145-84C3-851B409834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50472" y="0"/>
            <a:ext cx="3641528" cy="6858000"/>
          </a:xfrm>
          <a:prstGeom prst="rect">
            <a:avLst/>
          </a:prstGeom>
        </p:spPr>
      </p:pic>
      <p:sp>
        <p:nvSpPr>
          <p:cNvPr id="8" name="Subtítulo 2">
            <a:extLst>
              <a:ext uri="{FF2B5EF4-FFF2-40B4-BE49-F238E27FC236}">
                <a16:creationId xmlns:a16="http://schemas.microsoft.com/office/drawing/2014/main" id="{7101BC46-28AA-CC41-A61E-CE215F2AAE0B}"/>
              </a:ext>
            </a:extLst>
          </p:cNvPr>
          <p:cNvSpPr>
            <a:spLocks noGrp="1"/>
          </p:cNvSpPr>
          <p:nvPr>
            <p:ph type="subTitle" idx="1" hasCustomPrompt="1"/>
          </p:nvPr>
        </p:nvSpPr>
        <p:spPr>
          <a:xfrm>
            <a:off x="552704" y="1922693"/>
            <a:ext cx="7325204" cy="3809892"/>
          </a:xfrm>
          <a:prstGeom prst="rect">
            <a:avLst/>
          </a:prstGeom>
        </p:spPr>
        <p:txBody>
          <a:bodyPr/>
          <a:lstStyle>
            <a:lvl1pPr marL="0" indent="0" algn="l">
              <a:buNone/>
              <a:defRPr sz="20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14" name="Marcador de texto 4">
            <a:extLst>
              <a:ext uri="{FF2B5EF4-FFF2-40B4-BE49-F238E27FC236}">
                <a16:creationId xmlns:a16="http://schemas.microsoft.com/office/drawing/2014/main" id="{4D9CA595-58B4-F742-ACE0-8042408BDADB}"/>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400">
                <a:solidFill>
                  <a:schemeClr val="bg1"/>
                </a:solidFill>
                <a:latin typeface="+mn-lt"/>
              </a:defRPr>
            </a:lvl1pPr>
          </a:lstStyle>
          <a:p>
            <a:pPr lvl="0"/>
            <a:r>
              <a:rPr lang="es-ES" dirty="0" err="1"/>
              <a:t>Title</a:t>
            </a:r>
            <a:r>
              <a:rPr lang="es-ES" dirty="0"/>
              <a:t> of </a:t>
            </a:r>
            <a:r>
              <a:rPr lang="es-ES" dirty="0" err="1"/>
              <a:t>presentation</a:t>
            </a:r>
            <a:endParaRPr lang="es-ES" dirty="0"/>
          </a:p>
        </p:txBody>
      </p:sp>
      <p:sp>
        <p:nvSpPr>
          <p:cNvPr id="15" name="Marcador de texto 4">
            <a:extLst>
              <a:ext uri="{FF2B5EF4-FFF2-40B4-BE49-F238E27FC236}">
                <a16:creationId xmlns:a16="http://schemas.microsoft.com/office/drawing/2014/main" id="{7918ED4B-F92C-9148-B4BB-12310F5BC11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400">
                <a:solidFill>
                  <a:schemeClr val="bg1"/>
                </a:solidFill>
                <a:latin typeface="+mn-lt"/>
              </a:defRPr>
            </a:lvl1pPr>
          </a:lstStyle>
          <a:p>
            <a:pPr lvl="0"/>
            <a:r>
              <a:rPr lang="es-ES" dirty="0"/>
              <a:t>Date</a:t>
            </a:r>
          </a:p>
        </p:txBody>
      </p:sp>
      <p:sp>
        <p:nvSpPr>
          <p:cNvPr id="16" name="Marcador de texto 4">
            <a:extLst>
              <a:ext uri="{FF2B5EF4-FFF2-40B4-BE49-F238E27FC236}">
                <a16:creationId xmlns:a16="http://schemas.microsoft.com/office/drawing/2014/main" id="{31D511EC-57BE-C046-B076-545C11D103E3}"/>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400">
                <a:solidFill>
                  <a:schemeClr val="bg1"/>
                </a:solidFill>
                <a:latin typeface="+mn-lt"/>
              </a:defRPr>
            </a:lvl1pPr>
          </a:lstStyle>
          <a:p>
            <a:pPr lvl="0"/>
            <a:r>
              <a:rPr lang="es-ES" dirty="0"/>
              <a:t>Nº</a:t>
            </a:r>
          </a:p>
        </p:txBody>
      </p:sp>
    </p:spTree>
    <p:extLst>
      <p:ext uri="{BB962C8B-B14F-4D97-AF65-F5344CB8AC3E}">
        <p14:creationId xmlns:p14="http://schemas.microsoft.com/office/powerpoint/2010/main" val="9605370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Text and Liquid Icon_Ivory">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800" b="1" i="0">
                <a:solidFill>
                  <a:srgbClr val="2C3253"/>
                </a:solidFill>
                <a:latin typeface="+mn-lt"/>
              </a:defRPr>
            </a:lvl1pPr>
          </a:lstStyle>
          <a:p>
            <a:r>
              <a:rPr lang="es-ES" dirty="0"/>
              <a:t>Agenda</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descr="Icono&#10;&#10;Descripción generada automáticamente">
            <a:extLst>
              <a:ext uri="{FF2B5EF4-FFF2-40B4-BE49-F238E27FC236}">
                <a16:creationId xmlns:a16="http://schemas.microsoft.com/office/drawing/2014/main" id="{6F60A4F4-BEC4-A145-84C3-851B409834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50472" y="0"/>
            <a:ext cx="3641528" cy="6858000"/>
          </a:xfrm>
          <a:prstGeom prst="rect">
            <a:avLst/>
          </a:prstGeom>
          <a:noFill/>
        </p:spPr>
      </p:pic>
      <p:sp>
        <p:nvSpPr>
          <p:cNvPr id="8" name="Subtítulo 2">
            <a:extLst>
              <a:ext uri="{FF2B5EF4-FFF2-40B4-BE49-F238E27FC236}">
                <a16:creationId xmlns:a16="http://schemas.microsoft.com/office/drawing/2014/main" id="{7101BC46-28AA-CC41-A61E-CE215F2AAE0B}"/>
              </a:ext>
            </a:extLst>
          </p:cNvPr>
          <p:cNvSpPr>
            <a:spLocks noGrp="1"/>
          </p:cNvSpPr>
          <p:nvPr>
            <p:ph type="subTitle" idx="1" hasCustomPrompt="1"/>
          </p:nvPr>
        </p:nvSpPr>
        <p:spPr>
          <a:xfrm>
            <a:off x="552704" y="1922693"/>
            <a:ext cx="7325204" cy="3809892"/>
          </a:xfrm>
          <a:prstGeom prst="rect">
            <a:avLst/>
          </a:prstGeom>
        </p:spPr>
        <p:txBody>
          <a:bodyPr/>
          <a:lstStyle>
            <a:lvl1pPr marL="0" indent="0" algn="l">
              <a:buNone/>
              <a:defRPr sz="2000">
                <a:solidFill>
                  <a:srgbClr val="2C3253"/>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14" name="Marcador de texto 4">
            <a:extLst>
              <a:ext uri="{FF2B5EF4-FFF2-40B4-BE49-F238E27FC236}">
                <a16:creationId xmlns:a16="http://schemas.microsoft.com/office/drawing/2014/main" id="{4D9CA595-58B4-F742-ACE0-8042408BDADB}"/>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400">
                <a:solidFill>
                  <a:srgbClr val="2C3253"/>
                </a:solidFill>
                <a:latin typeface="+mn-lt"/>
              </a:defRPr>
            </a:lvl1pPr>
          </a:lstStyle>
          <a:p>
            <a:pPr lvl="0"/>
            <a:r>
              <a:rPr lang="es-ES" dirty="0" err="1"/>
              <a:t>Title</a:t>
            </a:r>
            <a:r>
              <a:rPr lang="es-ES" dirty="0"/>
              <a:t> of </a:t>
            </a:r>
            <a:r>
              <a:rPr lang="es-ES" dirty="0" err="1"/>
              <a:t>presentation</a:t>
            </a:r>
            <a:endParaRPr lang="es-ES" dirty="0"/>
          </a:p>
        </p:txBody>
      </p:sp>
      <p:sp>
        <p:nvSpPr>
          <p:cNvPr id="15" name="Marcador de texto 4">
            <a:extLst>
              <a:ext uri="{FF2B5EF4-FFF2-40B4-BE49-F238E27FC236}">
                <a16:creationId xmlns:a16="http://schemas.microsoft.com/office/drawing/2014/main" id="{7918ED4B-F92C-9148-B4BB-12310F5BC11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400">
                <a:solidFill>
                  <a:srgbClr val="2C3253"/>
                </a:solidFill>
                <a:latin typeface="+mn-lt"/>
              </a:defRPr>
            </a:lvl1pPr>
          </a:lstStyle>
          <a:p>
            <a:pPr lvl="0"/>
            <a:r>
              <a:rPr lang="es-ES" dirty="0"/>
              <a:t>Date</a:t>
            </a:r>
          </a:p>
        </p:txBody>
      </p:sp>
      <p:sp>
        <p:nvSpPr>
          <p:cNvPr id="16" name="Marcador de texto 4">
            <a:extLst>
              <a:ext uri="{FF2B5EF4-FFF2-40B4-BE49-F238E27FC236}">
                <a16:creationId xmlns:a16="http://schemas.microsoft.com/office/drawing/2014/main" id="{31D511EC-57BE-C046-B076-545C11D103E3}"/>
              </a:ext>
            </a:extLst>
          </p:cNvPr>
          <p:cNvSpPr>
            <a:spLocks noGrp="1"/>
          </p:cNvSpPr>
          <p:nvPr>
            <p:ph type="body" sz="quarter" idx="14" hasCustomPrompt="1"/>
          </p:nvPr>
        </p:nvSpPr>
        <p:spPr>
          <a:xfrm>
            <a:off x="0" y="6490428"/>
            <a:ext cx="485080" cy="336550"/>
          </a:xfrm>
          <a:prstGeom prst="rect">
            <a:avLst/>
          </a:prstGeom>
        </p:spPr>
        <p:txBody>
          <a:bodyPr/>
          <a:lstStyle>
            <a:lvl1pPr>
              <a:buNone/>
              <a:defRPr sz="1400">
                <a:solidFill>
                  <a:schemeClr val="bg1"/>
                </a:solidFill>
                <a:latin typeface="+mn-lt"/>
              </a:defRPr>
            </a:lvl1pPr>
          </a:lstStyle>
          <a:p>
            <a:pPr lvl="0"/>
            <a:r>
              <a:rPr lang="es-ES" dirty="0"/>
              <a:t>Nº</a:t>
            </a:r>
          </a:p>
        </p:txBody>
      </p:sp>
    </p:spTree>
    <p:extLst>
      <p:ext uri="{BB962C8B-B14F-4D97-AF65-F5344CB8AC3E}">
        <p14:creationId xmlns:p14="http://schemas.microsoft.com/office/powerpoint/2010/main" val="7777613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Video">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800" b="1" i="0">
                <a:solidFill>
                  <a:schemeClr val="bg1"/>
                </a:solidFill>
                <a:latin typeface="+mn-lt"/>
              </a:defRPr>
            </a:lvl1pPr>
          </a:lstStyle>
          <a:p>
            <a:r>
              <a:rPr lang="es-ES" dirty="0"/>
              <a:t>Multimedia </a:t>
            </a:r>
            <a:r>
              <a:rPr lang="es-ES" dirty="0" err="1"/>
              <a:t>slide</a:t>
            </a:r>
            <a:endParaRPr lang="es-ES" dirty="0"/>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descr="Icono&#10;&#10;Descripción generada automáticamente">
            <a:extLst>
              <a:ext uri="{FF2B5EF4-FFF2-40B4-BE49-F238E27FC236}">
                <a16:creationId xmlns:a16="http://schemas.microsoft.com/office/drawing/2014/main" id="{6F60A4F4-BEC4-A145-84C3-851B409834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50472" y="0"/>
            <a:ext cx="3641528" cy="6858000"/>
          </a:xfrm>
          <a:prstGeom prst="rect">
            <a:avLst/>
          </a:prstGeom>
        </p:spPr>
      </p:pic>
      <p:sp>
        <p:nvSpPr>
          <p:cNvPr id="9" name="Marcador de medios 8">
            <a:extLst>
              <a:ext uri="{FF2B5EF4-FFF2-40B4-BE49-F238E27FC236}">
                <a16:creationId xmlns:a16="http://schemas.microsoft.com/office/drawing/2014/main" id="{FB8012DA-31D4-5B4E-B568-929B63FFCC6E}"/>
              </a:ext>
            </a:extLst>
          </p:cNvPr>
          <p:cNvSpPr>
            <a:spLocks noGrp="1"/>
          </p:cNvSpPr>
          <p:nvPr>
            <p:ph type="media" sz="quarter" idx="10"/>
          </p:nvPr>
        </p:nvSpPr>
        <p:spPr>
          <a:xfrm>
            <a:off x="552450" y="1758950"/>
            <a:ext cx="7997825" cy="4378325"/>
          </a:xfrm>
          <a:prstGeom prst="rect">
            <a:avLst/>
          </a:prstGeom>
        </p:spPr>
        <p:txBody>
          <a:bodyPr/>
          <a:lstStyle>
            <a:lvl1pPr>
              <a:defRPr>
                <a:latin typeface="+mn-lt"/>
              </a:defRPr>
            </a:lvl1pPr>
          </a:lstStyle>
          <a:p>
            <a:r>
              <a:rPr lang="en-GB"/>
              <a:t>Click icon to add media</a:t>
            </a:r>
            <a:endParaRPr lang="es-ES" dirty="0"/>
          </a:p>
        </p:txBody>
      </p:sp>
      <p:sp>
        <p:nvSpPr>
          <p:cNvPr id="14" name="Marcador de texto 4">
            <a:extLst>
              <a:ext uri="{FF2B5EF4-FFF2-40B4-BE49-F238E27FC236}">
                <a16:creationId xmlns:a16="http://schemas.microsoft.com/office/drawing/2014/main" id="{08347CB9-2D49-CE43-8370-56AA3936186D}"/>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400">
                <a:solidFill>
                  <a:schemeClr val="bg1"/>
                </a:solidFill>
                <a:latin typeface="+mn-lt"/>
              </a:defRPr>
            </a:lvl1pPr>
          </a:lstStyle>
          <a:p>
            <a:pPr lvl="0"/>
            <a:r>
              <a:rPr lang="es-ES" dirty="0" err="1"/>
              <a:t>Title</a:t>
            </a:r>
            <a:r>
              <a:rPr lang="es-ES" dirty="0"/>
              <a:t> of </a:t>
            </a:r>
            <a:r>
              <a:rPr lang="es-ES" dirty="0" err="1"/>
              <a:t>presentation</a:t>
            </a:r>
            <a:endParaRPr lang="es-ES" dirty="0"/>
          </a:p>
        </p:txBody>
      </p:sp>
      <p:sp>
        <p:nvSpPr>
          <p:cNvPr id="15" name="Marcador de texto 4">
            <a:extLst>
              <a:ext uri="{FF2B5EF4-FFF2-40B4-BE49-F238E27FC236}">
                <a16:creationId xmlns:a16="http://schemas.microsoft.com/office/drawing/2014/main" id="{793CB64A-7A8B-614A-99D3-DF1FE1E08B4F}"/>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400">
                <a:solidFill>
                  <a:schemeClr val="bg1"/>
                </a:solidFill>
                <a:latin typeface="+mn-lt"/>
              </a:defRPr>
            </a:lvl1pPr>
          </a:lstStyle>
          <a:p>
            <a:pPr lvl="0"/>
            <a:r>
              <a:rPr lang="es-ES" dirty="0"/>
              <a:t>Date</a:t>
            </a:r>
          </a:p>
        </p:txBody>
      </p:sp>
      <p:sp>
        <p:nvSpPr>
          <p:cNvPr id="16" name="Marcador de texto 4">
            <a:extLst>
              <a:ext uri="{FF2B5EF4-FFF2-40B4-BE49-F238E27FC236}">
                <a16:creationId xmlns:a16="http://schemas.microsoft.com/office/drawing/2014/main" id="{52600D1F-7AFC-AB46-A383-58EFAC9D23AF}"/>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400">
                <a:solidFill>
                  <a:schemeClr val="bg1"/>
                </a:solidFill>
                <a:latin typeface="+mn-lt"/>
              </a:defRPr>
            </a:lvl1pPr>
          </a:lstStyle>
          <a:p>
            <a:pPr lvl="0"/>
            <a:r>
              <a:rPr lang="es-ES" dirty="0"/>
              <a:t>Nº</a:t>
            </a:r>
          </a:p>
        </p:txBody>
      </p:sp>
    </p:spTree>
    <p:extLst>
      <p:ext uri="{BB962C8B-B14F-4D97-AF65-F5344CB8AC3E}">
        <p14:creationId xmlns:p14="http://schemas.microsoft.com/office/powerpoint/2010/main" val="20520231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Text and Photo">
    <p:bg>
      <p:bgPr>
        <a:solidFill>
          <a:srgbClr val="2C3253"/>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400" b="1" i="0">
                <a:solidFill>
                  <a:schemeClr val="bg1"/>
                </a:solidFill>
                <a:latin typeface="+mn-lt"/>
              </a:defRPr>
            </a:lvl1pPr>
          </a:lstStyle>
          <a:p>
            <a:r>
              <a:rPr lang="es-ES" dirty="0"/>
              <a:t>TEXT AND PHOTO SLIDE</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Marcador de posición de imagen 8">
            <a:extLst>
              <a:ext uri="{FF2B5EF4-FFF2-40B4-BE49-F238E27FC236}">
                <a16:creationId xmlns:a16="http://schemas.microsoft.com/office/drawing/2014/main" id="{0C9F018F-7019-0341-A5FD-2690EF599F9C}"/>
              </a:ext>
            </a:extLst>
          </p:cNvPr>
          <p:cNvSpPr>
            <a:spLocks noGrp="1"/>
          </p:cNvSpPr>
          <p:nvPr>
            <p:ph type="pic" sz="quarter" idx="13" hasCustomPrompt="1"/>
          </p:nvPr>
        </p:nvSpPr>
        <p:spPr>
          <a:xfrm>
            <a:off x="6907041" y="0"/>
            <a:ext cx="5384800" cy="6858000"/>
          </a:xfrm>
          <a:prstGeom prst="rect">
            <a:avLst/>
          </a:prstGeom>
        </p:spPr>
        <p:txBody>
          <a:bodyPr/>
          <a:lstStyle>
            <a:lvl1pPr>
              <a:buNone/>
              <a:defRPr>
                <a:solidFill>
                  <a:schemeClr val="bg1"/>
                </a:solidFill>
                <a:latin typeface="+mn-lt"/>
              </a:defRPr>
            </a:lvl1pPr>
          </a:lstStyle>
          <a:p>
            <a:r>
              <a:rPr lang="es-ES" dirty="0" err="1"/>
              <a:t>Image</a:t>
            </a:r>
            <a:endParaRPr lang="es-ES" dirty="0"/>
          </a:p>
        </p:txBody>
      </p:sp>
      <p:sp>
        <p:nvSpPr>
          <p:cNvPr id="17" name="Marcador de texto 16">
            <a:extLst>
              <a:ext uri="{FF2B5EF4-FFF2-40B4-BE49-F238E27FC236}">
                <a16:creationId xmlns:a16="http://schemas.microsoft.com/office/drawing/2014/main" id="{4B0846A8-8D59-BF48-999A-9A5609D01E55}"/>
              </a:ext>
            </a:extLst>
          </p:cNvPr>
          <p:cNvSpPr>
            <a:spLocks noGrp="1"/>
          </p:cNvSpPr>
          <p:nvPr>
            <p:ph type="body" sz="quarter" idx="14" hasCustomPrompt="1"/>
          </p:nvPr>
        </p:nvSpPr>
        <p:spPr>
          <a:xfrm>
            <a:off x="546392" y="3429000"/>
            <a:ext cx="5143500" cy="2901462"/>
          </a:xfrm>
          <a:prstGeom prst="rect">
            <a:avLst/>
          </a:prstGeom>
        </p:spPr>
        <p:txBody>
          <a:bodyPr wrap="square"/>
          <a:lstStyle>
            <a:lvl1pPr algn="l">
              <a:buNone/>
              <a:defRPr sz="1400">
                <a:solidFill>
                  <a:schemeClr val="bg1"/>
                </a:solidFill>
                <a:latin typeface="+mn-lt"/>
              </a:defRPr>
            </a:lvl1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19" name="Marcador de texto 3">
            <a:extLst>
              <a:ext uri="{FF2B5EF4-FFF2-40B4-BE49-F238E27FC236}">
                <a16:creationId xmlns:a16="http://schemas.microsoft.com/office/drawing/2014/main" id="{F058E0F1-F076-C94D-BB45-F794D6724569}"/>
              </a:ext>
            </a:extLst>
          </p:cNvPr>
          <p:cNvSpPr>
            <a:spLocks noGrp="1"/>
          </p:cNvSpPr>
          <p:nvPr>
            <p:ph type="body" sz="half" idx="2" hasCustomPrompt="1"/>
          </p:nvPr>
        </p:nvSpPr>
        <p:spPr>
          <a:xfrm>
            <a:off x="552449" y="1643185"/>
            <a:ext cx="4933696" cy="1226624"/>
          </a:xfrm>
          <a:prstGeom prst="rect">
            <a:avLst/>
          </a:prstGeom>
        </p:spPr>
        <p:txBody>
          <a:bodyPr/>
          <a:lstStyle>
            <a:lvl1pPr marL="0" indent="0">
              <a:buNone/>
              <a:defRPr sz="3400" b="1" i="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7" name="Marcador de texto 4">
            <a:extLst>
              <a:ext uri="{FF2B5EF4-FFF2-40B4-BE49-F238E27FC236}">
                <a16:creationId xmlns:a16="http://schemas.microsoft.com/office/drawing/2014/main" id="{E3D58CB9-B59A-D64F-B80E-BBB21F792E04}"/>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400">
                <a:solidFill>
                  <a:schemeClr val="bg1"/>
                </a:solidFill>
                <a:latin typeface="+mn-lt"/>
              </a:defRPr>
            </a:lvl1pPr>
          </a:lstStyle>
          <a:p>
            <a:pPr lvl="0"/>
            <a:r>
              <a:rPr lang="es-ES" dirty="0" err="1"/>
              <a:t>Title</a:t>
            </a:r>
            <a:r>
              <a:rPr lang="es-ES" dirty="0"/>
              <a:t> of </a:t>
            </a:r>
            <a:r>
              <a:rPr lang="es-ES" dirty="0" err="1"/>
              <a:t>presentation</a:t>
            </a:r>
            <a:endParaRPr lang="es-ES" dirty="0"/>
          </a:p>
        </p:txBody>
      </p:sp>
      <p:sp>
        <p:nvSpPr>
          <p:cNvPr id="8" name="Marcador de texto 4">
            <a:extLst>
              <a:ext uri="{FF2B5EF4-FFF2-40B4-BE49-F238E27FC236}">
                <a16:creationId xmlns:a16="http://schemas.microsoft.com/office/drawing/2014/main" id="{569EFB24-C95B-744D-9122-8D91C1C22F92}"/>
              </a:ext>
            </a:extLst>
          </p:cNvPr>
          <p:cNvSpPr>
            <a:spLocks noGrp="1"/>
          </p:cNvSpPr>
          <p:nvPr>
            <p:ph type="body" sz="quarter" idx="15" hasCustomPrompt="1"/>
          </p:nvPr>
        </p:nvSpPr>
        <p:spPr>
          <a:xfrm>
            <a:off x="5210177" y="6490428"/>
            <a:ext cx="2152650" cy="336550"/>
          </a:xfrm>
          <a:prstGeom prst="rect">
            <a:avLst/>
          </a:prstGeom>
        </p:spPr>
        <p:txBody>
          <a:bodyPr/>
          <a:lstStyle>
            <a:lvl1pPr>
              <a:buNone/>
              <a:defRPr sz="1400">
                <a:solidFill>
                  <a:schemeClr val="bg1"/>
                </a:solidFill>
                <a:latin typeface="+mn-lt"/>
              </a:defRPr>
            </a:lvl1pPr>
          </a:lstStyle>
          <a:p>
            <a:pPr lvl="0"/>
            <a:r>
              <a:rPr lang="es-ES" dirty="0"/>
              <a:t>Date</a:t>
            </a:r>
          </a:p>
        </p:txBody>
      </p:sp>
    </p:spTree>
    <p:extLst>
      <p:ext uri="{BB962C8B-B14F-4D97-AF65-F5344CB8AC3E}">
        <p14:creationId xmlns:p14="http://schemas.microsoft.com/office/powerpoint/2010/main" val="12396407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Text and Corner Icon">
    <p:bg>
      <p:bgPr>
        <a:solidFill>
          <a:schemeClr val="tx2"/>
        </a:solidFill>
        <a:effectLst/>
      </p:bgPr>
    </p:bg>
    <p:spTree>
      <p:nvGrpSpPr>
        <p:cNvPr id="1" name=""/>
        <p:cNvGrpSpPr/>
        <p:nvPr/>
      </p:nvGrpSpPr>
      <p:grpSpPr>
        <a:xfrm>
          <a:off x="0" y="0"/>
          <a:ext cx="0" cy="0"/>
          <a:chOff x="0" y="0"/>
          <a:chExt cx="0" cy="0"/>
        </a:xfrm>
      </p:grpSpPr>
      <p:pic>
        <p:nvPicPr>
          <p:cNvPr id="17" name="Picture 16" descr="Icono&#10;&#10;Descripción generada automáticamente">
            <a:extLst>
              <a:ext uri="{FF2B5EF4-FFF2-40B4-BE49-F238E27FC236}">
                <a16:creationId xmlns:a16="http://schemas.microsoft.com/office/drawing/2014/main" id="{BD49BDFB-581C-48A9-B60E-665A4F74B1A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3731323" flipV="1">
            <a:off x="9432192" y="3887071"/>
            <a:ext cx="2527850" cy="4724803"/>
          </a:xfrm>
          <a:custGeom>
            <a:avLst/>
            <a:gdLst>
              <a:gd name="connsiteX0" fmla="*/ 3009468 w 3009468"/>
              <a:gd name="connsiteY0" fmla="*/ 4046809 h 5624993"/>
              <a:gd name="connsiteX1" fmla="*/ 0 w 3009468"/>
              <a:gd name="connsiteY1" fmla="*/ 5624993 h 5624993"/>
              <a:gd name="connsiteX2" fmla="*/ 0 w 3009468"/>
              <a:gd name="connsiteY2" fmla="*/ 0 h 5624993"/>
              <a:gd name="connsiteX3" fmla="*/ 887294 w 3009468"/>
              <a:gd name="connsiteY3" fmla="*/ 0 h 5624993"/>
            </a:gdLst>
            <a:ahLst/>
            <a:cxnLst>
              <a:cxn ang="0">
                <a:pos x="connsiteX0" y="connsiteY0"/>
              </a:cxn>
              <a:cxn ang="0">
                <a:pos x="connsiteX1" y="connsiteY1"/>
              </a:cxn>
              <a:cxn ang="0">
                <a:pos x="connsiteX2" y="connsiteY2"/>
              </a:cxn>
              <a:cxn ang="0">
                <a:pos x="connsiteX3" y="connsiteY3"/>
              </a:cxn>
            </a:cxnLst>
            <a:rect l="l" t="t" r="r" b="b"/>
            <a:pathLst>
              <a:path w="3009468" h="5624993">
                <a:moveTo>
                  <a:pt x="3009468" y="4046809"/>
                </a:moveTo>
                <a:lnTo>
                  <a:pt x="0" y="5624993"/>
                </a:lnTo>
                <a:lnTo>
                  <a:pt x="0" y="0"/>
                </a:lnTo>
                <a:lnTo>
                  <a:pt x="887294" y="0"/>
                </a:lnTo>
                <a:close/>
              </a:path>
            </a:pathLst>
          </a:custGeom>
        </p:spPr>
      </p:pic>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99369988-738F-824E-8A9E-E4CDD2F534EF}"/>
              </a:ext>
            </a:extLst>
          </p:cNvPr>
          <p:cNvSpPr>
            <a:spLocks noGrp="1"/>
          </p:cNvSpPr>
          <p:nvPr>
            <p:ph type="body" sz="half" idx="2" hasCustomPrompt="1"/>
          </p:nvPr>
        </p:nvSpPr>
        <p:spPr>
          <a:xfrm>
            <a:off x="552449" y="1643184"/>
            <a:ext cx="11087102" cy="4449005"/>
          </a:xfrm>
          <a:prstGeom prst="rect">
            <a:avLst/>
          </a:prstGeom>
        </p:spPr>
        <p:txBody>
          <a:bodyPr/>
          <a:lstStyle>
            <a:lvl1pPr marL="0" indent="0">
              <a:buNone/>
              <a:defRPr sz="2200" b="1" i="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9" name="Marcador de texto 4">
            <a:extLst>
              <a:ext uri="{FF2B5EF4-FFF2-40B4-BE49-F238E27FC236}">
                <a16:creationId xmlns:a16="http://schemas.microsoft.com/office/drawing/2014/main" id="{F942726B-DAFE-154C-965C-C7EAB52F75B3}"/>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400">
                <a:solidFill>
                  <a:schemeClr val="bg1"/>
                </a:solidFill>
                <a:latin typeface="+mn-lt"/>
              </a:defRPr>
            </a:lvl1pPr>
          </a:lstStyle>
          <a:p>
            <a:pPr lvl="0"/>
            <a:r>
              <a:rPr lang="es-ES" dirty="0" err="1"/>
              <a:t>Title</a:t>
            </a:r>
            <a:r>
              <a:rPr lang="es-ES" dirty="0"/>
              <a:t> of </a:t>
            </a:r>
            <a:r>
              <a:rPr lang="es-ES" dirty="0" err="1"/>
              <a:t>presentation</a:t>
            </a:r>
            <a:endParaRPr lang="es-ES" dirty="0"/>
          </a:p>
        </p:txBody>
      </p:sp>
      <p:sp>
        <p:nvSpPr>
          <p:cNvPr id="11" name="Marcador de texto 4">
            <a:extLst>
              <a:ext uri="{FF2B5EF4-FFF2-40B4-BE49-F238E27FC236}">
                <a16:creationId xmlns:a16="http://schemas.microsoft.com/office/drawing/2014/main" id="{49636921-439F-3A41-B4EE-7691E200C3C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400">
                <a:solidFill>
                  <a:schemeClr val="bg1"/>
                </a:solidFill>
                <a:latin typeface="+mn-lt"/>
              </a:defRPr>
            </a:lvl1pPr>
          </a:lstStyle>
          <a:p>
            <a:pPr lvl="0"/>
            <a:r>
              <a:rPr lang="es-ES" dirty="0"/>
              <a:t>Date</a:t>
            </a:r>
          </a:p>
        </p:txBody>
      </p:sp>
      <p:sp>
        <p:nvSpPr>
          <p:cNvPr id="13" name="Marcador de texto 4">
            <a:extLst>
              <a:ext uri="{FF2B5EF4-FFF2-40B4-BE49-F238E27FC236}">
                <a16:creationId xmlns:a16="http://schemas.microsoft.com/office/drawing/2014/main" id="{281418B2-94E4-974A-89A0-D43F76DF21E6}"/>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400">
                <a:solidFill>
                  <a:schemeClr val="bg1"/>
                </a:solidFill>
                <a:latin typeface="+mn-lt"/>
              </a:defRPr>
            </a:lvl1pPr>
          </a:lstStyle>
          <a:p>
            <a:pPr lvl="0"/>
            <a:r>
              <a:rPr lang="es-ES" dirty="0"/>
              <a:t>Nº</a:t>
            </a:r>
          </a:p>
        </p:txBody>
      </p:sp>
      <p:sp>
        <p:nvSpPr>
          <p:cNvPr id="12" name="Título 1">
            <a:extLst>
              <a:ext uri="{FF2B5EF4-FFF2-40B4-BE49-F238E27FC236}">
                <a16:creationId xmlns:a16="http://schemas.microsoft.com/office/drawing/2014/main" id="{F9B3BB2F-C0DF-4922-9C42-1DE2EC9500FD}"/>
              </a:ext>
            </a:extLst>
          </p:cNvPr>
          <p:cNvSpPr>
            <a:spLocks noGrp="1"/>
          </p:cNvSpPr>
          <p:nvPr>
            <p:ph type="ctrTitle" hasCustomPrompt="1"/>
          </p:nvPr>
        </p:nvSpPr>
        <p:spPr>
          <a:xfrm>
            <a:off x="552703" y="885201"/>
            <a:ext cx="11086847" cy="600699"/>
          </a:xfrm>
          <a:prstGeom prst="rect">
            <a:avLst/>
          </a:prstGeom>
        </p:spPr>
        <p:txBody>
          <a:bodyPr anchor="t" anchorCtr="0"/>
          <a:lstStyle>
            <a:lvl1pPr algn="l">
              <a:defRPr sz="3800" b="1" i="0">
                <a:solidFill>
                  <a:schemeClr val="bg1"/>
                </a:solidFill>
                <a:latin typeface="+mn-lt"/>
              </a:defRPr>
            </a:lvl1pPr>
          </a:lstStyle>
          <a:p>
            <a:r>
              <a:rPr lang="es-ES" dirty="0" err="1"/>
              <a:t>Empty</a:t>
            </a:r>
            <a:r>
              <a:rPr lang="es-ES" dirty="0"/>
              <a:t> </a:t>
            </a:r>
            <a:r>
              <a:rPr lang="es-ES" dirty="0" err="1"/>
              <a:t>slide</a:t>
            </a:r>
            <a:endParaRPr lang="es-ES" dirty="0"/>
          </a:p>
        </p:txBody>
      </p:sp>
    </p:spTree>
    <p:extLst>
      <p:ext uri="{BB962C8B-B14F-4D97-AF65-F5344CB8AC3E}">
        <p14:creationId xmlns:p14="http://schemas.microsoft.com/office/powerpoint/2010/main" val="12326912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Text and Corner Icon_Ivory">
    <p:bg>
      <p:bgPr>
        <a:solidFill>
          <a:srgbClr val="EFEDDF"/>
        </a:solidFill>
        <a:effectLst/>
      </p:bgPr>
    </p:bg>
    <p:spTree>
      <p:nvGrpSpPr>
        <p:cNvPr id="1" name=""/>
        <p:cNvGrpSpPr/>
        <p:nvPr/>
      </p:nvGrpSpPr>
      <p:grpSpPr>
        <a:xfrm>
          <a:off x="0" y="0"/>
          <a:ext cx="0" cy="0"/>
          <a:chOff x="0" y="0"/>
          <a:chExt cx="0" cy="0"/>
        </a:xfrm>
      </p:grpSpPr>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99369988-738F-824E-8A9E-E4CDD2F534EF}"/>
              </a:ext>
            </a:extLst>
          </p:cNvPr>
          <p:cNvSpPr>
            <a:spLocks noGrp="1"/>
          </p:cNvSpPr>
          <p:nvPr>
            <p:ph type="body" sz="half" idx="2" hasCustomPrompt="1"/>
          </p:nvPr>
        </p:nvSpPr>
        <p:spPr>
          <a:xfrm>
            <a:off x="552449" y="1643184"/>
            <a:ext cx="11087102" cy="4449005"/>
          </a:xfrm>
          <a:prstGeom prst="rect">
            <a:avLst/>
          </a:prstGeom>
        </p:spPr>
        <p:txBody>
          <a:bodyPr/>
          <a:lstStyle>
            <a:lvl1pPr marL="0" indent="0">
              <a:buNone/>
              <a:defRPr sz="2200" b="1" i="0">
                <a:solidFill>
                  <a:srgbClr val="2B3256"/>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9" name="Marcador de texto 4">
            <a:extLst>
              <a:ext uri="{FF2B5EF4-FFF2-40B4-BE49-F238E27FC236}">
                <a16:creationId xmlns:a16="http://schemas.microsoft.com/office/drawing/2014/main" id="{F942726B-DAFE-154C-965C-C7EAB52F75B3}"/>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400">
                <a:solidFill>
                  <a:schemeClr val="tx2"/>
                </a:solidFill>
                <a:latin typeface="+mn-lt"/>
              </a:defRPr>
            </a:lvl1pPr>
          </a:lstStyle>
          <a:p>
            <a:pPr lvl="0"/>
            <a:r>
              <a:rPr lang="es-ES" dirty="0" err="1"/>
              <a:t>Title</a:t>
            </a:r>
            <a:r>
              <a:rPr lang="es-ES" dirty="0"/>
              <a:t> of </a:t>
            </a:r>
            <a:r>
              <a:rPr lang="es-ES" dirty="0" err="1"/>
              <a:t>presentation</a:t>
            </a:r>
            <a:endParaRPr lang="es-ES" dirty="0"/>
          </a:p>
        </p:txBody>
      </p:sp>
      <p:sp>
        <p:nvSpPr>
          <p:cNvPr id="11" name="Marcador de texto 4">
            <a:extLst>
              <a:ext uri="{FF2B5EF4-FFF2-40B4-BE49-F238E27FC236}">
                <a16:creationId xmlns:a16="http://schemas.microsoft.com/office/drawing/2014/main" id="{49636921-439F-3A41-B4EE-7691E200C3C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400">
                <a:solidFill>
                  <a:schemeClr val="tx2"/>
                </a:solidFill>
                <a:latin typeface="+mn-lt"/>
              </a:defRPr>
            </a:lvl1pPr>
          </a:lstStyle>
          <a:p>
            <a:pPr lvl="0"/>
            <a:r>
              <a:rPr lang="es-ES" dirty="0"/>
              <a:t>Date</a:t>
            </a:r>
          </a:p>
        </p:txBody>
      </p:sp>
      <p:sp>
        <p:nvSpPr>
          <p:cNvPr id="13" name="Marcador de texto 4">
            <a:extLst>
              <a:ext uri="{FF2B5EF4-FFF2-40B4-BE49-F238E27FC236}">
                <a16:creationId xmlns:a16="http://schemas.microsoft.com/office/drawing/2014/main" id="{281418B2-94E4-974A-89A0-D43F76DF21E6}"/>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400">
                <a:solidFill>
                  <a:schemeClr val="tx2"/>
                </a:solidFill>
                <a:latin typeface="+mn-lt"/>
              </a:defRPr>
            </a:lvl1pPr>
          </a:lstStyle>
          <a:p>
            <a:pPr lvl="0"/>
            <a:r>
              <a:rPr lang="es-ES" dirty="0"/>
              <a:t>Nº</a:t>
            </a:r>
          </a:p>
        </p:txBody>
      </p:sp>
      <p:sp>
        <p:nvSpPr>
          <p:cNvPr id="12" name="Título 1">
            <a:extLst>
              <a:ext uri="{FF2B5EF4-FFF2-40B4-BE49-F238E27FC236}">
                <a16:creationId xmlns:a16="http://schemas.microsoft.com/office/drawing/2014/main" id="{F9B3BB2F-C0DF-4922-9C42-1DE2EC9500FD}"/>
              </a:ext>
            </a:extLst>
          </p:cNvPr>
          <p:cNvSpPr>
            <a:spLocks noGrp="1"/>
          </p:cNvSpPr>
          <p:nvPr>
            <p:ph type="ctrTitle" hasCustomPrompt="1"/>
          </p:nvPr>
        </p:nvSpPr>
        <p:spPr>
          <a:xfrm>
            <a:off x="552703" y="885201"/>
            <a:ext cx="11086847" cy="600699"/>
          </a:xfrm>
          <a:prstGeom prst="rect">
            <a:avLst/>
          </a:prstGeom>
        </p:spPr>
        <p:txBody>
          <a:bodyPr anchor="t" anchorCtr="0"/>
          <a:lstStyle>
            <a:lvl1pPr algn="l">
              <a:defRPr sz="3800" b="1" i="0">
                <a:solidFill>
                  <a:srgbClr val="2B3256"/>
                </a:solidFill>
                <a:latin typeface="+mn-lt"/>
              </a:defRPr>
            </a:lvl1pPr>
          </a:lstStyle>
          <a:p>
            <a:r>
              <a:rPr lang="es-ES" dirty="0" err="1"/>
              <a:t>Empty</a:t>
            </a:r>
            <a:r>
              <a:rPr lang="es-ES" dirty="0"/>
              <a:t> </a:t>
            </a:r>
            <a:r>
              <a:rPr lang="es-ES" dirty="0" err="1"/>
              <a:t>slide</a:t>
            </a:r>
            <a:endParaRPr lang="es-ES" dirty="0"/>
          </a:p>
        </p:txBody>
      </p:sp>
      <p:pic>
        <p:nvPicPr>
          <p:cNvPr id="17" name="Picture 16" descr="Icono&#10;&#10;Descripción generada automáticamente">
            <a:extLst>
              <a:ext uri="{FF2B5EF4-FFF2-40B4-BE49-F238E27FC236}">
                <a16:creationId xmlns:a16="http://schemas.microsoft.com/office/drawing/2014/main" id="{BD49BDFB-581C-48A9-B60E-665A4F74B1A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7860369">
            <a:off x="8895311" y="-2053124"/>
            <a:ext cx="3009468" cy="5624993"/>
          </a:xfrm>
          <a:custGeom>
            <a:avLst/>
            <a:gdLst>
              <a:gd name="connsiteX0" fmla="*/ 3009468 w 3009468"/>
              <a:gd name="connsiteY0" fmla="*/ 4046809 h 5624993"/>
              <a:gd name="connsiteX1" fmla="*/ 0 w 3009468"/>
              <a:gd name="connsiteY1" fmla="*/ 5624993 h 5624993"/>
              <a:gd name="connsiteX2" fmla="*/ 0 w 3009468"/>
              <a:gd name="connsiteY2" fmla="*/ 0 h 5624993"/>
              <a:gd name="connsiteX3" fmla="*/ 887294 w 3009468"/>
              <a:gd name="connsiteY3" fmla="*/ 0 h 5624993"/>
            </a:gdLst>
            <a:ahLst/>
            <a:cxnLst>
              <a:cxn ang="0">
                <a:pos x="connsiteX0" y="connsiteY0"/>
              </a:cxn>
              <a:cxn ang="0">
                <a:pos x="connsiteX1" y="connsiteY1"/>
              </a:cxn>
              <a:cxn ang="0">
                <a:pos x="connsiteX2" y="connsiteY2"/>
              </a:cxn>
              <a:cxn ang="0">
                <a:pos x="connsiteX3" y="connsiteY3"/>
              </a:cxn>
            </a:cxnLst>
            <a:rect l="l" t="t" r="r" b="b"/>
            <a:pathLst>
              <a:path w="3009468" h="5624993">
                <a:moveTo>
                  <a:pt x="3009468" y="4046809"/>
                </a:moveTo>
                <a:lnTo>
                  <a:pt x="0" y="5624993"/>
                </a:lnTo>
                <a:lnTo>
                  <a:pt x="0" y="0"/>
                </a:lnTo>
                <a:lnTo>
                  <a:pt x="887294" y="0"/>
                </a:lnTo>
                <a:close/>
              </a:path>
            </a:pathLst>
          </a:custGeom>
        </p:spPr>
      </p:pic>
    </p:spTree>
    <p:extLst>
      <p:ext uri="{BB962C8B-B14F-4D97-AF65-F5344CB8AC3E}">
        <p14:creationId xmlns:p14="http://schemas.microsoft.com/office/powerpoint/2010/main" val="23916522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Wide Text_Ivory">
    <p:bg>
      <p:bgPr>
        <a:solidFill>
          <a:srgbClr val="EFEDDF"/>
        </a:solidFill>
        <a:effectLst/>
      </p:bgPr>
    </p:bg>
    <p:spTree>
      <p:nvGrpSpPr>
        <p:cNvPr id="1" name=""/>
        <p:cNvGrpSpPr/>
        <p:nvPr/>
      </p:nvGrpSpPr>
      <p:grpSpPr>
        <a:xfrm>
          <a:off x="0" y="0"/>
          <a:ext cx="0" cy="0"/>
          <a:chOff x="0" y="0"/>
          <a:chExt cx="0" cy="0"/>
        </a:xfrm>
      </p:grpSpPr>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99369988-738F-824E-8A9E-E4CDD2F534EF}"/>
              </a:ext>
            </a:extLst>
          </p:cNvPr>
          <p:cNvSpPr>
            <a:spLocks noGrp="1"/>
          </p:cNvSpPr>
          <p:nvPr>
            <p:ph type="body" sz="half" idx="2" hasCustomPrompt="1"/>
          </p:nvPr>
        </p:nvSpPr>
        <p:spPr>
          <a:xfrm>
            <a:off x="552449" y="1643184"/>
            <a:ext cx="11087102" cy="4449005"/>
          </a:xfrm>
          <a:prstGeom prst="rect">
            <a:avLst/>
          </a:prstGeom>
        </p:spPr>
        <p:txBody>
          <a:bodyPr/>
          <a:lstStyle>
            <a:lvl1pPr marL="0" indent="0">
              <a:buNone/>
              <a:defRPr sz="2200" b="1" i="0">
                <a:solidFill>
                  <a:srgbClr val="2B3256"/>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9" name="Marcador de texto 4">
            <a:extLst>
              <a:ext uri="{FF2B5EF4-FFF2-40B4-BE49-F238E27FC236}">
                <a16:creationId xmlns:a16="http://schemas.microsoft.com/office/drawing/2014/main" id="{F942726B-DAFE-154C-965C-C7EAB52F75B3}"/>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400">
                <a:solidFill>
                  <a:schemeClr val="tx2"/>
                </a:solidFill>
                <a:latin typeface="+mn-lt"/>
              </a:defRPr>
            </a:lvl1pPr>
          </a:lstStyle>
          <a:p>
            <a:pPr lvl="0"/>
            <a:r>
              <a:rPr lang="es-ES" dirty="0" err="1"/>
              <a:t>Title</a:t>
            </a:r>
            <a:r>
              <a:rPr lang="es-ES" dirty="0"/>
              <a:t> of </a:t>
            </a:r>
            <a:r>
              <a:rPr lang="es-ES" dirty="0" err="1"/>
              <a:t>presentation</a:t>
            </a:r>
            <a:endParaRPr lang="es-ES" dirty="0"/>
          </a:p>
        </p:txBody>
      </p:sp>
      <p:sp>
        <p:nvSpPr>
          <p:cNvPr id="11" name="Marcador de texto 4">
            <a:extLst>
              <a:ext uri="{FF2B5EF4-FFF2-40B4-BE49-F238E27FC236}">
                <a16:creationId xmlns:a16="http://schemas.microsoft.com/office/drawing/2014/main" id="{49636921-439F-3A41-B4EE-7691E200C3C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400">
                <a:solidFill>
                  <a:schemeClr val="tx2"/>
                </a:solidFill>
                <a:latin typeface="+mn-lt"/>
              </a:defRPr>
            </a:lvl1pPr>
          </a:lstStyle>
          <a:p>
            <a:pPr lvl="0"/>
            <a:r>
              <a:rPr lang="es-ES" dirty="0"/>
              <a:t>Date</a:t>
            </a:r>
          </a:p>
        </p:txBody>
      </p:sp>
      <p:sp>
        <p:nvSpPr>
          <p:cNvPr id="13" name="Marcador de texto 4">
            <a:extLst>
              <a:ext uri="{FF2B5EF4-FFF2-40B4-BE49-F238E27FC236}">
                <a16:creationId xmlns:a16="http://schemas.microsoft.com/office/drawing/2014/main" id="{281418B2-94E4-974A-89A0-D43F76DF21E6}"/>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400">
                <a:solidFill>
                  <a:schemeClr val="tx2"/>
                </a:solidFill>
                <a:latin typeface="+mn-lt"/>
              </a:defRPr>
            </a:lvl1pPr>
          </a:lstStyle>
          <a:p>
            <a:pPr lvl="0"/>
            <a:r>
              <a:rPr lang="es-ES" dirty="0"/>
              <a:t>Nº</a:t>
            </a:r>
          </a:p>
        </p:txBody>
      </p:sp>
      <p:sp>
        <p:nvSpPr>
          <p:cNvPr id="12" name="Título 1">
            <a:extLst>
              <a:ext uri="{FF2B5EF4-FFF2-40B4-BE49-F238E27FC236}">
                <a16:creationId xmlns:a16="http://schemas.microsoft.com/office/drawing/2014/main" id="{F9B3BB2F-C0DF-4922-9C42-1DE2EC9500FD}"/>
              </a:ext>
            </a:extLst>
          </p:cNvPr>
          <p:cNvSpPr>
            <a:spLocks noGrp="1"/>
          </p:cNvSpPr>
          <p:nvPr>
            <p:ph type="ctrTitle" hasCustomPrompt="1"/>
          </p:nvPr>
        </p:nvSpPr>
        <p:spPr>
          <a:xfrm>
            <a:off x="552703" y="885201"/>
            <a:ext cx="11086847" cy="600699"/>
          </a:xfrm>
          <a:prstGeom prst="rect">
            <a:avLst/>
          </a:prstGeom>
        </p:spPr>
        <p:txBody>
          <a:bodyPr anchor="t" anchorCtr="0"/>
          <a:lstStyle>
            <a:lvl1pPr algn="l">
              <a:defRPr sz="3800" b="1" i="0">
                <a:solidFill>
                  <a:srgbClr val="2B3256"/>
                </a:solidFill>
                <a:latin typeface="+mn-lt"/>
              </a:defRPr>
            </a:lvl1pPr>
          </a:lstStyle>
          <a:p>
            <a:r>
              <a:rPr lang="es-ES" dirty="0" err="1"/>
              <a:t>Empty</a:t>
            </a:r>
            <a:r>
              <a:rPr lang="es-ES" dirty="0"/>
              <a:t> </a:t>
            </a:r>
            <a:r>
              <a:rPr lang="es-ES" dirty="0" err="1"/>
              <a:t>slide</a:t>
            </a:r>
            <a:endParaRPr lang="es-ES" dirty="0"/>
          </a:p>
        </p:txBody>
      </p:sp>
    </p:spTree>
    <p:extLst>
      <p:ext uri="{BB962C8B-B14F-4D97-AF65-F5344CB8AC3E}">
        <p14:creationId xmlns:p14="http://schemas.microsoft.com/office/powerpoint/2010/main" val="39323566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Wide Image_Ivory">
    <p:bg>
      <p:bgPr>
        <a:solidFill>
          <a:srgbClr val="EFEDDF"/>
        </a:solidFill>
        <a:effectLst/>
      </p:bgPr>
    </p:bg>
    <p:spTree>
      <p:nvGrpSpPr>
        <p:cNvPr id="1" name=""/>
        <p:cNvGrpSpPr/>
        <p:nvPr/>
      </p:nvGrpSpPr>
      <p:grpSpPr>
        <a:xfrm>
          <a:off x="0" y="0"/>
          <a:ext cx="0" cy="0"/>
          <a:chOff x="0" y="0"/>
          <a:chExt cx="0" cy="0"/>
        </a:xfrm>
      </p:grpSpPr>
      <p:sp>
        <p:nvSpPr>
          <p:cNvPr id="8" name="Marcador de posición de imagen 8">
            <a:extLst>
              <a:ext uri="{FF2B5EF4-FFF2-40B4-BE49-F238E27FC236}">
                <a16:creationId xmlns:a16="http://schemas.microsoft.com/office/drawing/2014/main" id="{0E4BF715-C49B-1241-B542-F57F401B9072}"/>
              </a:ext>
            </a:extLst>
          </p:cNvPr>
          <p:cNvSpPr>
            <a:spLocks noGrp="1"/>
          </p:cNvSpPr>
          <p:nvPr>
            <p:ph type="pic" sz="quarter" idx="13" hasCustomPrompt="1"/>
          </p:nvPr>
        </p:nvSpPr>
        <p:spPr>
          <a:xfrm>
            <a:off x="552449" y="1619793"/>
            <a:ext cx="11060431" cy="4624253"/>
          </a:xfrm>
          <a:prstGeom prst="rect">
            <a:avLst/>
          </a:prstGeom>
        </p:spPr>
        <p:txBody>
          <a:bodyPr/>
          <a:lstStyle>
            <a:lvl1pPr>
              <a:buNone/>
              <a:defRPr>
                <a:solidFill>
                  <a:srgbClr val="2B3256"/>
                </a:solidFill>
                <a:latin typeface="+mn-lt"/>
              </a:defRPr>
            </a:lvl1pPr>
          </a:lstStyle>
          <a:p>
            <a:r>
              <a:rPr lang="es-ES" dirty="0" err="1"/>
              <a:t>Image</a:t>
            </a:r>
            <a:endParaRPr lang="es-ES" dirty="0"/>
          </a:p>
        </p:txBody>
      </p:sp>
      <p:sp>
        <p:nvSpPr>
          <p:cNvPr id="3" name="Título 1">
            <a:extLst>
              <a:ext uri="{FF2B5EF4-FFF2-40B4-BE49-F238E27FC236}">
                <a16:creationId xmlns:a16="http://schemas.microsoft.com/office/drawing/2014/main" id="{310FB09F-395B-45B8-8C10-DF119186EF35}"/>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800" b="1" i="0">
                <a:solidFill>
                  <a:srgbClr val="2C3253"/>
                </a:solidFill>
                <a:latin typeface="+mn-lt"/>
              </a:defRPr>
            </a:lvl1pPr>
          </a:lstStyle>
          <a:p>
            <a:r>
              <a:rPr lang="es-ES" dirty="0" err="1"/>
              <a:t>Image</a:t>
            </a:r>
            <a:r>
              <a:rPr lang="es-ES" dirty="0"/>
              <a:t>/</a:t>
            </a:r>
            <a:r>
              <a:rPr lang="es-ES" dirty="0" err="1"/>
              <a:t>Graph</a:t>
            </a:r>
            <a:r>
              <a:rPr lang="es-ES" dirty="0"/>
              <a:t> </a:t>
            </a:r>
            <a:r>
              <a:rPr lang="es-ES" dirty="0" err="1"/>
              <a:t>slide</a:t>
            </a:r>
            <a:endParaRPr lang="es-ES" dirty="0"/>
          </a:p>
        </p:txBody>
      </p:sp>
      <p:sp>
        <p:nvSpPr>
          <p:cNvPr id="4" name="Elipse 9">
            <a:extLst>
              <a:ext uri="{FF2B5EF4-FFF2-40B4-BE49-F238E27FC236}">
                <a16:creationId xmlns:a16="http://schemas.microsoft.com/office/drawing/2014/main" id="{76EDC825-1AA4-41E0-9A47-404E4ADE1D93}"/>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Marcador de texto 4">
            <a:extLst>
              <a:ext uri="{FF2B5EF4-FFF2-40B4-BE49-F238E27FC236}">
                <a16:creationId xmlns:a16="http://schemas.microsoft.com/office/drawing/2014/main" id="{7E8198C8-457B-4C1E-BFF2-75236465FFE3}"/>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400">
                <a:solidFill>
                  <a:schemeClr val="tx2"/>
                </a:solidFill>
                <a:latin typeface="+mn-lt"/>
              </a:defRPr>
            </a:lvl1pPr>
          </a:lstStyle>
          <a:p>
            <a:pPr lvl="0"/>
            <a:r>
              <a:rPr lang="es-ES" dirty="0" err="1"/>
              <a:t>Title</a:t>
            </a:r>
            <a:r>
              <a:rPr lang="es-ES" dirty="0"/>
              <a:t> of </a:t>
            </a:r>
            <a:r>
              <a:rPr lang="es-ES" dirty="0" err="1"/>
              <a:t>presentation</a:t>
            </a:r>
            <a:endParaRPr lang="es-ES" dirty="0"/>
          </a:p>
        </p:txBody>
      </p:sp>
      <p:sp>
        <p:nvSpPr>
          <p:cNvPr id="6" name="Marcador de texto 4">
            <a:extLst>
              <a:ext uri="{FF2B5EF4-FFF2-40B4-BE49-F238E27FC236}">
                <a16:creationId xmlns:a16="http://schemas.microsoft.com/office/drawing/2014/main" id="{CC6BC334-EA24-47D5-A736-86989DC4B0AC}"/>
              </a:ext>
            </a:extLst>
          </p:cNvPr>
          <p:cNvSpPr>
            <a:spLocks noGrp="1"/>
          </p:cNvSpPr>
          <p:nvPr>
            <p:ph type="body" sz="quarter" idx="14" hasCustomPrompt="1"/>
          </p:nvPr>
        </p:nvSpPr>
        <p:spPr>
          <a:xfrm>
            <a:off x="5210177" y="6490428"/>
            <a:ext cx="2152650" cy="336550"/>
          </a:xfrm>
          <a:prstGeom prst="rect">
            <a:avLst/>
          </a:prstGeom>
        </p:spPr>
        <p:txBody>
          <a:bodyPr/>
          <a:lstStyle>
            <a:lvl1pPr>
              <a:buNone/>
              <a:defRPr sz="1400">
                <a:solidFill>
                  <a:schemeClr val="tx2"/>
                </a:solidFill>
                <a:latin typeface="+mn-lt"/>
              </a:defRPr>
            </a:lvl1pPr>
          </a:lstStyle>
          <a:p>
            <a:pPr lvl="0"/>
            <a:r>
              <a:rPr lang="es-ES" dirty="0"/>
              <a:t>Date</a:t>
            </a:r>
          </a:p>
        </p:txBody>
      </p:sp>
      <p:sp>
        <p:nvSpPr>
          <p:cNvPr id="7" name="Marcador de texto 4">
            <a:extLst>
              <a:ext uri="{FF2B5EF4-FFF2-40B4-BE49-F238E27FC236}">
                <a16:creationId xmlns:a16="http://schemas.microsoft.com/office/drawing/2014/main" id="{D70C8876-7750-4F71-A52C-2BEF31D402D1}"/>
              </a:ext>
            </a:extLst>
          </p:cNvPr>
          <p:cNvSpPr>
            <a:spLocks noGrp="1"/>
          </p:cNvSpPr>
          <p:nvPr>
            <p:ph type="body" sz="quarter" idx="15" hasCustomPrompt="1"/>
          </p:nvPr>
        </p:nvSpPr>
        <p:spPr>
          <a:xfrm>
            <a:off x="11411298" y="6490428"/>
            <a:ext cx="485080" cy="336550"/>
          </a:xfrm>
          <a:prstGeom prst="rect">
            <a:avLst/>
          </a:prstGeom>
        </p:spPr>
        <p:txBody>
          <a:bodyPr/>
          <a:lstStyle>
            <a:lvl1pPr>
              <a:buNone/>
              <a:defRPr sz="1400">
                <a:solidFill>
                  <a:srgbClr val="2B3256"/>
                </a:solidFill>
                <a:latin typeface="+mn-lt"/>
              </a:defRPr>
            </a:lvl1pPr>
          </a:lstStyle>
          <a:p>
            <a:pPr lvl="0"/>
            <a:r>
              <a:rPr lang="es-ES" dirty="0"/>
              <a:t>Nº</a:t>
            </a:r>
          </a:p>
        </p:txBody>
      </p:sp>
    </p:spTree>
    <p:extLst>
      <p:ext uri="{BB962C8B-B14F-4D97-AF65-F5344CB8AC3E}">
        <p14:creationId xmlns:p14="http://schemas.microsoft.com/office/powerpoint/2010/main" val="1619070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Title and Innovation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600" b="1" i="0">
                <a:solidFill>
                  <a:schemeClr val="bg1"/>
                </a:solidFill>
                <a:latin typeface="+mn-lt"/>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2704" y="5366521"/>
            <a:ext cx="1561426" cy="1034278"/>
          </a:xfrm>
          <a:prstGeom prst="rect">
            <a:avLst/>
          </a:prstGeom>
        </p:spPr>
      </p:pic>
      <p:pic>
        <p:nvPicPr>
          <p:cNvPr id="3" name="Imagen 2" descr="Un dibujo de una persona&#10;&#10;Descripción generada automáticamente con confianza baja">
            <a:extLst>
              <a:ext uri="{FF2B5EF4-FFF2-40B4-BE49-F238E27FC236}">
                <a16:creationId xmlns:a16="http://schemas.microsoft.com/office/drawing/2014/main" id="{ECB2C94B-7EF2-3D40-9EAA-01F732CB101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24424" y="3703269"/>
            <a:ext cx="2762687" cy="2697530"/>
          </a:xfrm>
          <a:prstGeom prst="rect">
            <a:avLst/>
          </a:prstGeom>
        </p:spPr>
      </p:pic>
    </p:spTree>
    <p:extLst>
      <p:ext uri="{BB962C8B-B14F-4D97-AF65-F5344CB8AC3E}">
        <p14:creationId xmlns:p14="http://schemas.microsoft.com/office/powerpoint/2010/main" val="1498436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Photo_Ivory">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400" b="1" i="0">
                <a:solidFill>
                  <a:srgbClr val="2B3256"/>
                </a:solidFill>
                <a:latin typeface="+mn-lt"/>
              </a:defRPr>
            </a:lvl1pPr>
          </a:lstStyle>
          <a:p>
            <a:r>
              <a:rPr lang="es-ES" dirty="0"/>
              <a:t>TEXT AND PHOTO SLIDE</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99369988-738F-824E-8A9E-E4CDD2F534EF}"/>
              </a:ext>
            </a:extLst>
          </p:cNvPr>
          <p:cNvSpPr>
            <a:spLocks noGrp="1"/>
          </p:cNvSpPr>
          <p:nvPr>
            <p:ph type="body" sz="half" idx="2" hasCustomPrompt="1"/>
          </p:nvPr>
        </p:nvSpPr>
        <p:spPr>
          <a:xfrm>
            <a:off x="552704" y="1643185"/>
            <a:ext cx="4933696" cy="3811588"/>
          </a:xfrm>
          <a:prstGeom prst="rect">
            <a:avLst/>
          </a:prstGeom>
        </p:spPr>
        <p:txBody>
          <a:bodyPr/>
          <a:lstStyle>
            <a:lvl1pPr marL="0" indent="0">
              <a:buNone/>
              <a:defRPr sz="2600" b="1" i="0">
                <a:solidFill>
                  <a:srgbClr val="2B3256"/>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21" name="Marcador de posición de imagen 20">
            <a:extLst>
              <a:ext uri="{FF2B5EF4-FFF2-40B4-BE49-F238E27FC236}">
                <a16:creationId xmlns:a16="http://schemas.microsoft.com/office/drawing/2014/main" id="{80ACCDAD-52F6-AD4E-99E0-3975A299CB9F}"/>
              </a:ext>
            </a:extLst>
          </p:cNvPr>
          <p:cNvSpPr>
            <a:spLocks noGrp="1"/>
          </p:cNvSpPr>
          <p:nvPr>
            <p:ph type="pic" sz="quarter" idx="10" hasCustomPrompt="1"/>
          </p:nvPr>
        </p:nvSpPr>
        <p:spPr>
          <a:xfrm>
            <a:off x="6260123" y="0"/>
            <a:ext cx="5931877" cy="6857999"/>
          </a:xfrm>
          <a:prstGeom prst="rect">
            <a:avLst/>
          </a:prstGeom>
        </p:spPr>
        <p:txBody>
          <a:bodyPr/>
          <a:lstStyle>
            <a:lvl1pPr algn="l">
              <a:buNone/>
              <a:defRPr sz="2000">
                <a:solidFill>
                  <a:srgbClr val="2B3256"/>
                </a:solidFill>
                <a:latin typeface="+mn-lt"/>
              </a:defRPr>
            </a:lvl1pPr>
          </a:lstStyle>
          <a:p>
            <a:r>
              <a:rPr lang="es-ES" dirty="0" err="1"/>
              <a:t>Image</a:t>
            </a:r>
            <a:endParaRPr lang="es-ES" dirty="0"/>
          </a:p>
        </p:txBody>
      </p:sp>
      <p:sp>
        <p:nvSpPr>
          <p:cNvPr id="6" name="Marcador de texto 4">
            <a:extLst>
              <a:ext uri="{FF2B5EF4-FFF2-40B4-BE49-F238E27FC236}">
                <a16:creationId xmlns:a16="http://schemas.microsoft.com/office/drawing/2014/main" id="{B682BE78-FD59-0742-9A78-CDB98BAEF52E}"/>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400">
                <a:solidFill>
                  <a:schemeClr val="tx2"/>
                </a:solidFill>
                <a:latin typeface="+mn-lt"/>
              </a:defRPr>
            </a:lvl1pPr>
          </a:lstStyle>
          <a:p>
            <a:pPr lvl="0"/>
            <a:r>
              <a:rPr lang="es-ES" dirty="0" err="1"/>
              <a:t>Title</a:t>
            </a:r>
            <a:r>
              <a:rPr lang="es-ES" dirty="0"/>
              <a:t> of </a:t>
            </a:r>
            <a:r>
              <a:rPr lang="es-ES" dirty="0" err="1"/>
              <a:t>presentation</a:t>
            </a:r>
            <a:endParaRPr lang="es-ES" dirty="0"/>
          </a:p>
        </p:txBody>
      </p:sp>
      <p:sp>
        <p:nvSpPr>
          <p:cNvPr id="7" name="Marcador de texto 4">
            <a:extLst>
              <a:ext uri="{FF2B5EF4-FFF2-40B4-BE49-F238E27FC236}">
                <a16:creationId xmlns:a16="http://schemas.microsoft.com/office/drawing/2014/main" id="{C60DCC36-F5F5-6548-9878-231F286DB214}"/>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400">
                <a:solidFill>
                  <a:schemeClr val="tx2"/>
                </a:solidFill>
                <a:latin typeface="+mn-lt"/>
              </a:defRPr>
            </a:lvl1pPr>
          </a:lstStyle>
          <a:p>
            <a:pPr lvl="0"/>
            <a:r>
              <a:rPr lang="es-ES" dirty="0"/>
              <a:t>Date</a:t>
            </a:r>
          </a:p>
        </p:txBody>
      </p:sp>
    </p:spTree>
    <p:extLst>
      <p:ext uri="{BB962C8B-B14F-4D97-AF65-F5344CB8AC3E}">
        <p14:creationId xmlns:p14="http://schemas.microsoft.com/office/powerpoint/2010/main" val="8380497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and Graph_Ivory">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400" b="1" i="0">
                <a:solidFill>
                  <a:srgbClr val="2B3256"/>
                </a:solidFill>
                <a:latin typeface="+mn-lt"/>
              </a:defRPr>
            </a:lvl1pPr>
          </a:lstStyle>
          <a:p>
            <a:r>
              <a:rPr lang="es-ES" dirty="0"/>
              <a:t>TEXT AND GRAPH SLIDE</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99369988-738F-824E-8A9E-E4CDD2F534EF}"/>
              </a:ext>
            </a:extLst>
          </p:cNvPr>
          <p:cNvSpPr>
            <a:spLocks noGrp="1"/>
          </p:cNvSpPr>
          <p:nvPr>
            <p:ph type="body" sz="half" idx="2" hasCustomPrompt="1"/>
          </p:nvPr>
        </p:nvSpPr>
        <p:spPr>
          <a:xfrm>
            <a:off x="552704" y="1643184"/>
            <a:ext cx="4933696" cy="4277555"/>
          </a:xfrm>
          <a:prstGeom prst="rect">
            <a:avLst/>
          </a:prstGeom>
        </p:spPr>
        <p:txBody>
          <a:bodyPr/>
          <a:lstStyle>
            <a:lvl1pPr marL="0" indent="0">
              <a:buNone/>
              <a:defRPr sz="2600" b="1" i="0">
                <a:solidFill>
                  <a:srgbClr val="2B3256"/>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21" name="Marcador de posición de imagen 20">
            <a:extLst>
              <a:ext uri="{FF2B5EF4-FFF2-40B4-BE49-F238E27FC236}">
                <a16:creationId xmlns:a16="http://schemas.microsoft.com/office/drawing/2014/main" id="{80ACCDAD-52F6-AD4E-99E0-3975A299CB9F}"/>
              </a:ext>
            </a:extLst>
          </p:cNvPr>
          <p:cNvSpPr>
            <a:spLocks noGrp="1"/>
          </p:cNvSpPr>
          <p:nvPr>
            <p:ph type="pic" sz="quarter" idx="10" hasCustomPrompt="1"/>
          </p:nvPr>
        </p:nvSpPr>
        <p:spPr>
          <a:xfrm>
            <a:off x="6260123" y="1013535"/>
            <a:ext cx="5581357" cy="4907205"/>
          </a:xfrm>
          <a:prstGeom prst="rect">
            <a:avLst/>
          </a:prstGeom>
        </p:spPr>
        <p:txBody>
          <a:bodyPr/>
          <a:lstStyle>
            <a:lvl1pPr algn="l">
              <a:buNone/>
              <a:defRPr sz="2200">
                <a:solidFill>
                  <a:srgbClr val="2B3256"/>
                </a:solidFill>
                <a:latin typeface="+mn-lt"/>
              </a:defRPr>
            </a:lvl1pPr>
          </a:lstStyle>
          <a:p>
            <a:r>
              <a:rPr lang="es-ES" dirty="0" err="1"/>
              <a:t>Graph</a:t>
            </a:r>
            <a:endParaRPr lang="es-ES" dirty="0"/>
          </a:p>
        </p:txBody>
      </p:sp>
      <p:sp>
        <p:nvSpPr>
          <p:cNvPr id="6" name="Marcador de texto 4">
            <a:extLst>
              <a:ext uri="{FF2B5EF4-FFF2-40B4-BE49-F238E27FC236}">
                <a16:creationId xmlns:a16="http://schemas.microsoft.com/office/drawing/2014/main" id="{B682BE78-FD59-0742-9A78-CDB98BAEF52E}"/>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400">
                <a:solidFill>
                  <a:schemeClr val="tx2"/>
                </a:solidFill>
                <a:latin typeface="+mn-lt"/>
              </a:defRPr>
            </a:lvl1pPr>
          </a:lstStyle>
          <a:p>
            <a:pPr lvl="0"/>
            <a:r>
              <a:rPr lang="es-ES" dirty="0" err="1"/>
              <a:t>Title</a:t>
            </a:r>
            <a:r>
              <a:rPr lang="es-ES" dirty="0"/>
              <a:t> of </a:t>
            </a:r>
            <a:r>
              <a:rPr lang="es-ES" dirty="0" err="1"/>
              <a:t>presentation</a:t>
            </a:r>
            <a:endParaRPr lang="es-ES" dirty="0"/>
          </a:p>
        </p:txBody>
      </p:sp>
      <p:sp>
        <p:nvSpPr>
          <p:cNvPr id="7" name="Marcador de texto 4">
            <a:extLst>
              <a:ext uri="{FF2B5EF4-FFF2-40B4-BE49-F238E27FC236}">
                <a16:creationId xmlns:a16="http://schemas.microsoft.com/office/drawing/2014/main" id="{C60DCC36-F5F5-6548-9878-231F286DB214}"/>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400">
                <a:solidFill>
                  <a:schemeClr val="tx2"/>
                </a:solidFill>
                <a:latin typeface="+mn-lt"/>
              </a:defRPr>
            </a:lvl1pPr>
          </a:lstStyle>
          <a:p>
            <a:pPr lvl="0"/>
            <a:r>
              <a:rPr lang="es-ES" dirty="0"/>
              <a:t>Date</a:t>
            </a:r>
          </a:p>
        </p:txBody>
      </p:sp>
      <p:sp>
        <p:nvSpPr>
          <p:cNvPr id="8" name="Marcador de texto 4">
            <a:extLst>
              <a:ext uri="{FF2B5EF4-FFF2-40B4-BE49-F238E27FC236}">
                <a16:creationId xmlns:a16="http://schemas.microsoft.com/office/drawing/2014/main" id="{38FB9F0F-94B0-4A1B-9BFD-5A1DE0288916}"/>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400">
                <a:solidFill>
                  <a:srgbClr val="2B3256"/>
                </a:solidFill>
                <a:latin typeface="+mn-lt"/>
              </a:defRPr>
            </a:lvl1pPr>
          </a:lstStyle>
          <a:p>
            <a:pPr lvl="0"/>
            <a:r>
              <a:rPr lang="es-ES" dirty="0"/>
              <a:t>Nº</a:t>
            </a:r>
          </a:p>
        </p:txBody>
      </p:sp>
    </p:spTree>
    <p:extLst>
      <p:ext uri="{BB962C8B-B14F-4D97-AF65-F5344CB8AC3E}">
        <p14:creationId xmlns:p14="http://schemas.microsoft.com/office/powerpoint/2010/main" val="3148614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lumn Text">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400" b="1" i="0">
                <a:solidFill>
                  <a:srgbClr val="2B3256"/>
                </a:solidFill>
                <a:latin typeface="+mn-lt"/>
              </a:defRPr>
            </a:lvl1pPr>
          </a:lstStyle>
          <a:p>
            <a:r>
              <a:rPr lang="es-ES" dirty="0"/>
              <a:t>TEXT SLIDE</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99369988-738F-824E-8A9E-E4CDD2F534EF}"/>
              </a:ext>
            </a:extLst>
          </p:cNvPr>
          <p:cNvSpPr>
            <a:spLocks noGrp="1"/>
          </p:cNvSpPr>
          <p:nvPr>
            <p:ph type="body" sz="half" idx="2" hasCustomPrompt="1"/>
          </p:nvPr>
        </p:nvSpPr>
        <p:spPr>
          <a:xfrm>
            <a:off x="552449" y="1643185"/>
            <a:ext cx="4933696" cy="3811588"/>
          </a:xfrm>
          <a:prstGeom prst="rect">
            <a:avLst/>
          </a:prstGeom>
        </p:spPr>
        <p:txBody>
          <a:bodyPr/>
          <a:lstStyle>
            <a:lvl1pPr marL="0" indent="0">
              <a:buNone/>
              <a:defRPr sz="3000" b="1" i="0">
                <a:solidFill>
                  <a:srgbClr val="2B3256"/>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6" name="Marcador de texto 3">
            <a:extLst>
              <a:ext uri="{FF2B5EF4-FFF2-40B4-BE49-F238E27FC236}">
                <a16:creationId xmlns:a16="http://schemas.microsoft.com/office/drawing/2014/main" id="{7FA1429F-5D6E-8F47-84E4-ABD87FA8727B}"/>
              </a:ext>
            </a:extLst>
          </p:cNvPr>
          <p:cNvSpPr>
            <a:spLocks noGrp="1"/>
          </p:cNvSpPr>
          <p:nvPr>
            <p:ph type="body" sz="half" idx="10" hasCustomPrompt="1"/>
          </p:nvPr>
        </p:nvSpPr>
        <p:spPr>
          <a:xfrm>
            <a:off x="6718300" y="1643186"/>
            <a:ext cx="4921251" cy="3865122"/>
          </a:xfrm>
          <a:prstGeom prst="rect">
            <a:avLst/>
          </a:prstGeom>
        </p:spPr>
        <p:txBody>
          <a:bodyPr/>
          <a:lstStyle>
            <a:lvl1pPr marL="0" indent="0">
              <a:buNone/>
              <a:defRPr sz="1400">
                <a:solidFill>
                  <a:srgbClr val="2B3256"/>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9" name="Marcador de texto 4">
            <a:extLst>
              <a:ext uri="{FF2B5EF4-FFF2-40B4-BE49-F238E27FC236}">
                <a16:creationId xmlns:a16="http://schemas.microsoft.com/office/drawing/2014/main" id="{F942726B-DAFE-154C-965C-C7EAB52F75B3}"/>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400">
                <a:solidFill>
                  <a:schemeClr val="tx2"/>
                </a:solidFill>
                <a:latin typeface="+mn-lt"/>
              </a:defRPr>
            </a:lvl1pPr>
          </a:lstStyle>
          <a:p>
            <a:pPr lvl="0"/>
            <a:r>
              <a:rPr lang="es-ES" dirty="0" err="1"/>
              <a:t>Title</a:t>
            </a:r>
            <a:r>
              <a:rPr lang="es-ES" dirty="0"/>
              <a:t> of </a:t>
            </a:r>
            <a:r>
              <a:rPr lang="es-ES" dirty="0" err="1"/>
              <a:t>presentation</a:t>
            </a:r>
            <a:endParaRPr lang="es-ES" dirty="0"/>
          </a:p>
        </p:txBody>
      </p:sp>
      <p:sp>
        <p:nvSpPr>
          <p:cNvPr id="11" name="Marcador de texto 4">
            <a:extLst>
              <a:ext uri="{FF2B5EF4-FFF2-40B4-BE49-F238E27FC236}">
                <a16:creationId xmlns:a16="http://schemas.microsoft.com/office/drawing/2014/main" id="{49636921-439F-3A41-B4EE-7691E200C3C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400">
                <a:solidFill>
                  <a:schemeClr val="tx2"/>
                </a:solidFill>
                <a:latin typeface="+mn-lt"/>
              </a:defRPr>
            </a:lvl1pPr>
          </a:lstStyle>
          <a:p>
            <a:pPr lvl="0"/>
            <a:r>
              <a:rPr lang="es-ES" dirty="0"/>
              <a:t>Date</a:t>
            </a:r>
          </a:p>
        </p:txBody>
      </p:sp>
      <p:sp>
        <p:nvSpPr>
          <p:cNvPr id="13" name="Marcador de texto 4">
            <a:extLst>
              <a:ext uri="{FF2B5EF4-FFF2-40B4-BE49-F238E27FC236}">
                <a16:creationId xmlns:a16="http://schemas.microsoft.com/office/drawing/2014/main" id="{281418B2-94E4-974A-89A0-D43F76DF21E6}"/>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400">
                <a:solidFill>
                  <a:schemeClr val="tx2"/>
                </a:solidFill>
                <a:latin typeface="+mn-lt"/>
              </a:defRPr>
            </a:lvl1pPr>
          </a:lstStyle>
          <a:p>
            <a:pPr lvl="0"/>
            <a:r>
              <a:rPr lang="es-ES" dirty="0"/>
              <a:t>Nº</a:t>
            </a:r>
          </a:p>
        </p:txBody>
      </p:sp>
    </p:spTree>
    <p:extLst>
      <p:ext uri="{BB962C8B-B14F-4D97-AF65-F5344CB8AC3E}">
        <p14:creationId xmlns:p14="http://schemas.microsoft.com/office/powerpoint/2010/main" val="15844475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nd Circular Photo">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400" b="1" i="0">
                <a:solidFill>
                  <a:srgbClr val="2B3256"/>
                </a:solidFill>
                <a:latin typeface="+mn-lt"/>
              </a:defRPr>
            </a:lvl1pPr>
          </a:lstStyle>
          <a:p>
            <a:r>
              <a:rPr lang="es-ES" dirty="0"/>
              <a:t>TEXT SLIDE</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99369988-738F-824E-8A9E-E4CDD2F534EF}"/>
              </a:ext>
            </a:extLst>
          </p:cNvPr>
          <p:cNvSpPr>
            <a:spLocks noGrp="1"/>
          </p:cNvSpPr>
          <p:nvPr>
            <p:ph type="body" sz="half" idx="2" hasCustomPrompt="1"/>
          </p:nvPr>
        </p:nvSpPr>
        <p:spPr>
          <a:xfrm>
            <a:off x="552449" y="1643185"/>
            <a:ext cx="4933696" cy="3811588"/>
          </a:xfrm>
          <a:prstGeom prst="rect">
            <a:avLst/>
          </a:prstGeom>
        </p:spPr>
        <p:txBody>
          <a:bodyPr/>
          <a:lstStyle>
            <a:lvl1pPr marL="0" indent="0">
              <a:buNone/>
              <a:defRPr sz="3000" b="1" i="0">
                <a:solidFill>
                  <a:srgbClr val="2B3256"/>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23" name="Marcador de texto 4">
            <a:extLst>
              <a:ext uri="{FF2B5EF4-FFF2-40B4-BE49-F238E27FC236}">
                <a16:creationId xmlns:a16="http://schemas.microsoft.com/office/drawing/2014/main" id="{5CCF94F6-1FAB-6E4C-AB93-43E27DDE3308}"/>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400">
                <a:solidFill>
                  <a:srgbClr val="2B3256"/>
                </a:solidFill>
                <a:latin typeface="+mn-lt"/>
              </a:defRPr>
            </a:lvl1pPr>
          </a:lstStyle>
          <a:p>
            <a:pPr lvl="0"/>
            <a:r>
              <a:rPr lang="es-ES" dirty="0" err="1"/>
              <a:t>Title</a:t>
            </a:r>
            <a:r>
              <a:rPr lang="es-ES" dirty="0"/>
              <a:t> of </a:t>
            </a:r>
            <a:r>
              <a:rPr lang="es-ES" dirty="0" err="1"/>
              <a:t>presentation</a:t>
            </a:r>
            <a:endParaRPr lang="es-ES" dirty="0"/>
          </a:p>
        </p:txBody>
      </p:sp>
      <p:sp>
        <p:nvSpPr>
          <p:cNvPr id="24" name="Marcador de texto 4">
            <a:extLst>
              <a:ext uri="{FF2B5EF4-FFF2-40B4-BE49-F238E27FC236}">
                <a16:creationId xmlns:a16="http://schemas.microsoft.com/office/drawing/2014/main" id="{7D2C471A-C002-194B-B10C-3CB6F35196D9}"/>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400">
                <a:solidFill>
                  <a:srgbClr val="2B3256"/>
                </a:solidFill>
                <a:latin typeface="+mn-lt"/>
              </a:defRPr>
            </a:lvl1pPr>
          </a:lstStyle>
          <a:p>
            <a:pPr lvl="0"/>
            <a:r>
              <a:rPr lang="es-ES" dirty="0"/>
              <a:t>Date</a:t>
            </a:r>
          </a:p>
        </p:txBody>
      </p:sp>
      <p:sp>
        <p:nvSpPr>
          <p:cNvPr id="25" name="Marcador de texto 4">
            <a:extLst>
              <a:ext uri="{FF2B5EF4-FFF2-40B4-BE49-F238E27FC236}">
                <a16:creationId xmlns:a16="http://schemas.microsoft.com/office/drawing/2014/main" id="{1BEF8F32-073B-194E-947B-6CE97B16891D}"/>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400">
                <a:solidFill>
                  <a:srgbClr val="2B3256"/>
                </a:solidFill>
                <a:latin typeface="+mn-lt"/>
              </a:defRPr>
            </a:lvl1pPr>
          </a:lstStyle>
          <a:p>
            <a:pPr lvl="0"/>
            <a:r>
              <a:rPr lang="es-ES" dirty="0"/>
              <a:t>Nº</a:t>
            </a:r>
          </a:p>
        </p:txBody>
      </p:sp>
      <p:sp>
        <p:nvSpPr>
          <p:cNvPr id="26" name="Elipse 25">
            <a:extLst>
              <a:ext uri="{FF2B5EF4-FFF2-40B4-BE49-F238E27FC236}">
                <a16:creationId xmlns:a16="http://schemas.microsoft.com/office/drawing/2014/main" id="{2B7B12D2-7C9F-7D46-AA34-3EECF100CE67}"/>
              </a:ext>
            </a:extLst>
          </p:cNvPr>
          <p:cNvSpPr/>
          <p:nvPr userDrawn="1"/>
        </p:nvSpPr>
        <p:spPr>
          <a:xfrm>
            <a:off x="7255238" y="1381513"/>
            <a:ext cx="4156059" cy="4156059"/>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13" name="Marcador de texto 3">
            <a:extLst>
              <a:ext uri="{FF2B5EF4-FFF2-40B4-BE49-F238E27FC236}">
                <a16:creationId xmlns:a16="http://schemas.microsoft.com/office/drawing/2014/main" id="{CEBF7326-68C1-9F4F-8DF6-B0F4EDD2F2AC}"/>
              </a:ext>
            </a:extLst>
          </p:cNvPr>
          <p:cNvSpPr>
            <a:spLocks noGrp="1"/>
          </p:cNvSpPr>
          <p:nvPr>
            <p:ph type="body" sz="half" idx="16" hasCustomPrompt="1"/>
          </p:nvPr>
        </p:nvSpPr>
        <p:spPr>
          <a:xfrm>
            <a:off x="8103477" y="2144095"/>
            <a:ext cx="2701159" cy="2630893"/>
          </a:xfrm>
          <a:prstGeom prst="rect">
            <a:avLst/>
          </a:prstGeom>
        </p:spPr>
        <p:txBody>
          <a:bodyPr/>
          <a:lstStyle>
            <a:lvl1pPr marL="0" indent="0">
              <a:lnSpc>
                <a:spcPct val="100000"/>
              </a:lnSpc>
              <a:buNone/>
              <a:defRPr sz="1400" b="0" i="0">
                <a:solidFill>
                  <a:schemeClr val="tx2"/>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TO INSERT A CIRCULAR IMAGE: 1) </a:t>
            </a:r>
            <a:r>
              <a:rPr lang="es-ES" dirty="0" err="1"/>
              <a:t>Go</a:t>
            </a:r>
            <a:r>
              <a:rPr lang="es-ES" dirty="0"/>
              <a:t> to “</a:t>
            </a:r>
            <a:r>
              <a:rPr lang="es-ES" dirty="0" err="1"/>
              <a:t>Insert</a:t>
            </a:r>
            <a:r>
              <a:rPr lang="es-ES" dirty="0"/>
              <a:t>” &gt; “</a:t>
            </a:r>
            <a:r>
              <a:rPr lang="es-ES" dirty="0" err="1"/>
              <a:t>Pictures</a:t>
            </a:r>
            <a:r>
              <a:rPr lang="es-ES" dirty="0"/>
              <a:t>” &gt; Picture </a:t>
            </a:r>
            <a:r>
              <a:rPr lang="es-ES" dirty="0" err="1"/>
              <a:t>from</a:t>
            </a:r>
            <a:r>
              <a:rPr lang="es-ES" dirty="0"/>
              <a:t> file” and </a:t>
            </a:r>
            <a:r>
              <a:rPr lang="es-ES" dirty="0" err="1"/>
              <a:t>insert</a:t>
            </a:r>
            <a:r>
              <a:rPr lang="es-ES" dirty="0"/>
              <a:t> </a:t>
            </a:r>
            <a:r>
              <a:rPr lang="es-ES" dirty="0" err="1"/>
              <a:t>the</a:t>
            </a:r>
            <a:r>
              <a:rPr lang="es-ES" dirty="0"/>
              <a:t> </a:t>
            </a:r>
            <a:r>
              <a:rPr lang="es-ES" dirty="0" err="1"/>
              <a:t>image</a:t>
            </a:r>
            <a:r>
              <a:rPr lang="es-ES" dirty="0"/>
              <a:t>. 2) </a:t>
            </a:r>
            <a:r>
              <a:rPr lang="es-ES" dirty="0" err="1"/>
              <a:t>Go</a:t>
            </a:r>
            <a:r>
              <a:rPr lang="es-ES" dirty="0"/>
              <a:t> to “Picture </a:t>
            </a:r>
            <a:r>
              <a:rPr lang="es-ES" dirty="0" err="1"/>
              <a:t>Format</a:t>
            </a:r>
            <a:r>
              <a:rPr lang="es-ES" dirty="0"/>
              <a:t>” &gt; “</a:t>
            </a:r>
            <a:r>
              <a:rPr lang="es-ES" dirty="0" err="1"/>
              <a:t>Crop</a:t>
            </a:r>
            <a:r>
              <a:rPr lang="es-ES" dirty="0"/>
              <a:t>” &gt; “</a:t>
            </a:r>
            <a:r>
              <a:rPr lang="es-ES" dirty="0" err="1"/>
              <a:t>Aspect</a:t>
            </a:r>
            <a:r>
              <a:rPr lang="es-ES" dirty="0"/>
              <a:t> ratio” and </a:t>
            </a:r>
            <a:r>
              <a:rPr lang="es-ES" dirty="0" err="1"/>
              <a:t>selece</a:t>
            </a:r>
            <a:r>
              <a:rPr lang="es-ES" dirty="0"/>
              <a:t> “1.1” 3) Once </a:t>
            </a:r>
            <a:r>
              <a:rPr lang="es-ES" dirty="0" err="1"/>
              <a:t>you</a:t>
            </a:r>
            <a:r>
              <a:rPr lang="es-ES" dirty="0"/>
              <a:t> </a:t>
            </a:r>
            <a:r>
              <a:rPr lang="es-ES" dirty="0" err="1"/>
              <a:t>have</a:t>
            </a:r>
            <a:r>
              <a:rPr lang="es-ES" dirty="0"/>
              <a:t> </a:t>
            </a:r>
            <a:r>
              <a:rPr lang="es-ES" dirty="0" err="1"/>
              <a:t>the</a:t>
            </a:r>
            <a:r>
              <a:rPr lang="es-ES" dirty="0"/>
              <a:t> </a:t>
            </a:r>
            <a:r>
              <a:rPr lang="es-ES" dirty="0" err="1"/>
              <a:t>image</a:t>
            </a:r>
            <a:r>
              <a:rPr lang="es-ES" dirty="0"/>
              <a:t> </a:t>
            </a:r>
            <a:r>
              <a:rPr lang="es-ES" dirty="0" err="1"/>
              <a:t>squared</a:t>
            </a:r>
            <a:r>
              <a:rPr lang="es-ES" dirty="0"/>
              <a:t>, </a:t>
            </a:r>
            <a:r>
              <a:rPr lang="es-ES" dirty="0" err="1"/>
              <a:t>go</a:t>
            </a:r>
            <a:r>
              <a:rPr lang="es-ES" dirty="0"/>
              <a:t> to “</a:t>
            </a:r>
            <a:r>
              <a:rPr lang="es-ES" dirty="0" err="1"/>
              <a:t>Crop</a:t>
            </a:r>
            <a:r>
              <a:rPr lang="es-ES" dirty="0"/>
              <a:t>” &gt; “</a:t>
            </a:r>
            <a:r>
              <a:rPr lang="es-ES" dirty="0" err="1"/>
              <a:t>Crop</a:t>
            </a:r>
            <a:r>
              <a:rPr lang="es-ES" dirty="0"/>
              <a:t> to </a:t>
            </a:r>
            <a:r>
              <a:rPr lang="es-ES" dirty="0" err="1"/>
              <a:t>shape</a:t>
            </a:r>
            <a:r>
              <a:rPr lang="es-ES" dirty="0"/>
              <a:t>” and </a:t>
            </a:r>
            <a:r>
              <a:rPr lang="es-ES" dirty="0" err="1"/>
              <a:t>select</a:t>
            </a:r>
            <a:r>
              <a:rPr lang="es-ES" dirty="0"/>
              <a:t> </a:t>
            </a:r>
            <a:r>
              <a:rPr lang="es-ES" dirty="0" err="1"/>
              <a:t>the</a:t>
            </a:r>
            <a:r>
              <a:rPr lang="es-ES" dirty="0"/>
              <a:t> </a:t>
            </a:r>
            <a:r>
              <a:rPr lang="es-ES" dirty="0" err="1"/>
              <a:t>circle</a:t>
            </a:r>
            <a:r>
              <a:rPr lang="es-ES" dirty="0"/>
              <a:t>. 4) </a:t>
            </a:r>
            <a:r>
              <a:rPr lang="es-ES" dirty="0" err="1"/>
              <a:t>You</a:t>
            </a:r>
            <a:r>
              <a:rPr lang="es-ES" dirty="0"/>
              <a:t> can </a:t>
            </a:r>
            <a:r>
              <a:rPr lang="es-ES" dirty="0" err="1"/>
              <a:t>change</a:t>
            </a:r>
            <a:r>
              <a:rPr lang="es-ES" dirty="0"/>
              <a:t> </a:t>
            </a:r>
            <a:r>
              <a:rPr lang="es-ES" dirty="0" err="1"/>
              <a:t>the</a:t>
            </a:r>
            <a:r>
              <a:rPr lang="es-ES" dirty="0"/>
              <a:t> </a:t>
            </a:r>
            <a:r>
              <a:rPr lang="es-ES" dirty="0" err="1"/>
              <a:t>size</a:t>
            </a:r>
            <a:r>
              <a:rPr lang="es-ES" dirty="0"/>
              <a:t> of </a:t>
            </a:r>
            <a:r>
              <a:rPr lang="es-ES" dirty="0" err="1"/>
              <a:t>the</a:t>
            </a:r>
            <a:r>
              <a:rPr lang="es-ES" dirty="0"/>
              <a:t> </a:t>
            </a:r>
            <a:r>
              <a:rPr lang="es-ES" dirty="0" err="1"/>
              <a:t>image</a:t>
            </a:r>
            <a:r>
              <a:rPr lang="es-ES" dirty="0"/>
              <a:t> </a:t>
            </a:r>
            <a:r>
              <a:rPr lang="es-ES" dirty="0" err="1"/>
              <a:t>while</a:t>
            </a:r>
            <a:r>
              <a:rPr lang="es-ES" dirty="0"/>
              <a:t> </a:t>
            </a:r>
            <a:r>
              <a:rPr lang="es-ES" dirty="0" err="1"/>
              <a:t>keeping</a:t>
            </a:r>
            <a:r>
              <a:rPr lang="es-ES" dirty="0"/>
              <a:t> </a:t>
            </a:r>
            <a:r>
              <a:rPr lang="es-ES" dirty="0" err="1"/>
              <a:t>the</a:t>
            </a:r>
            <a:r>
              <a:rPr lang="es-ES" dirty="0"/>
              <a:t> “</a:t>
            </a:r>
            <a:r>
              <a:rPr lang="es-ES" dirty="0" err="1"/>
              <a:t>shift</a:t>
            </a:r>
            <a:r>
              <a:rPr lang="es-ES" dirty="0"/>
              <a:t>” </a:t>
            </a:r>
            <a:r>
              <a:rPr lang="es-ES" dirty="0" err="1"/>
              <a:t>key</a:t>
            </a:r>
            <a:r>
              <a:rPr lang="es-ES" dirty="0"/>
              <a:t> </a:t>
            </a:r>
            <a:r>
              <a:rPr lang="es-ES" dirty="0" err="1"/>
              <a:t>pressed</a:t>
            </a:r>
            <a:r>
              <a:rPr lang="es-ES" dirty="0"/>
              <a:t> and place </a:t>
            </a:r>
            <a:r>
              <a:rPr lang="es-ES" dirty="0" err="1"/>
              <a:t>it</a:t>
            </a:r>
            <a:r>
              <a:rPr lang="es-ES" dirty="0"/>
              <a:t> </a:t>
            </a:r>
            <a:r>
              <a:rPr lang="es-ES" dirty="0" err="1"/>
              <a:t>on</a:t>
            </a:r>
            <a:r>
              <a:rPr lang="es-ES" dirty="0"/>
              <a:t> top of </a:t>
            </a:r>
            <a:r>
              <a:rPr lang="es-ES" dirty="0" err="1"/>
              <a:t>this</a:t>
            </a:r>
            <a:r>
              <a:rPr lang="es-ES" dirty="0"/>
              <a:t> </a:t>
            </a:r>
            <a:r>
              <a:rPr lang="es-ES" dirty="0" err="1"/>
              <a:t>circle</a:t>
            </a:r>
            <a:r>
              <a:rPr lang="es-ES" dirty="0"/>
              <a:t>.</a:t>
            </a:r>
          </a:p>
        </p:txBody>
      </p:sp>
    </p:spTree>
    <p:extLst>
      <p:ext uri="{BB962C8B-B14F-4D97-AF65-F5344CB8AC3E}">
        <p14:creationId xmlns:p14="http://schemas.microsoft.com/office/powerpoint/2010/main" val="7625728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nd Circular Photos">
    <p:bg>
      <p:bgPr>
        <a:solidFill>
          <a:srgbClr val="2C3253"/>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400" b="1" i="0">
                <a:solidFill>
                  <a:schemeClr val="bg1"/>
                </a:solidFill>
                <a:latin typeface="+mn-lt"/>
              </a:defRPr>
            </a:lvl1pPr>
          </a:lstStyle>
          <a:p>
            <a:r>
              <a:rPr lang="es-ES" dirty="0"/>
              <a:t>IARC PARTICIPATING STATES:</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F058E0F1-F076-C94D-BB45-F794D6724569}"/>
              </a:ext>
            </a:extLst>
          </p:cNvPr>
          <p:cNvSpPr>
            <a:spLocks noGrp="1"/>
          </p:cNvSpPr>
          <p:nvPr>
            <p:ph type="body" sz="half" idx="2" hasCustomPrompt="1"/>
          </p:nvPr>
        </p:nvSpPr>
        <p:spPr>
          <a:xfrm>
            <a:off x="552448" y="1643185"/>
            <a:ext cx="7030037" cy="3449320"/>
          </a:xfrm>
          <a:prstGeom prst="rect">
            <a:avLst/>
          </a:prstGeom>
        </p:spPr>
        <p:txBody>
          <a:bodyPr/>
          <a:lstStyle>
            <a:lvl1pPr marL="0" indent="0">
              <a:lnSpc>
                <a:spcPct val="100000"/>
              </a:lnSpc>
              <a:buNone/>
              <a:defRPr sz="3000" b="0" i="0">
                <a:solidFill>
                  <a:srgbClr val="D27F65"/>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Australia, Austria, </a:t>
            </a:r>
            <a:r>
              <a:rPr lang="es-ES" dirty="0" err="1"/>
              <a:t>Belgium</a:t>
            </a:r>
            <a:r>
              <a:rPr lang="es-ES" dirty="0"/>
              <a:t>, </a:t>
            </a:r>
            <a:r>
              <a:rPr lang="es-ES" dirty="0" err="1"/>
              <a:t>Brazil</a:t>
            </a:r>
            <a:r>
              <a:rPr lang="es-ES" dirty="0"/>
              <a:t>, </a:t>
            </a:r>
            <a:r>
              <a:rPr lang="es-ES" dirty="0" err="1"/>
              <a:t>Canada</a:t>
            </a:r>
            <a:r>
              <a:rPr lang="es-ES" dirty="0"/>
              <a:t>, </a:t>
            </a:r>
            <a:r>
              <a:rPr lang="es-ES" dirty="0" err="1"/>
              <a:t>Denmark</a:t>
            </a:r>
            <a:r>
              <a:rPr lang="es-ES" dirty="0"/>
              <a:t>, </a:t>
            </a:r>
            <a:r>
              <a:rPr lang="es-ES" dirty="0" err="1"/>
              <a:t>Finland</a:t>
            </a:r>
            <a:r>
              <a:rPr lang="es-ES" dirty="0"/>
              <a:t>, France, </a:t>
            </a:r>
            <a:r>
              <a:rPr lang="es-ES" dirty="0" err="1"/>
              <a:t>Germany</a:t>
            </a:r>
            <a:r>
              <a:rPr lang="es-ES" dirty="0"/>
              <a:t>, </a:t>
            </a:r>
            <a:r>
              <a:rPr lang="es-ES" dirty="0" err="1"/>
              <a:t>Hungary</a:t>
            </a:r>
            <a:r>
              <a:rPr lang="es-ES" dirty="0"/>
              <a:t>, India, </a:t>
            </a:r>
            <a:r>
              <a:rPr lang="es-ES" dirty="0" err="1"/>
              <a:t>Iran</a:t>
            </a:r>
            <a:r>
              <a:rPr lang="es-ES" dirty="0"/>
              <a:t> (</a:t>
            </a:r>
            <a:r>
              <a:rPr lang="es-ES" dirty="0" err="1"/>
              <a:t>Islamic</a:t>
            </a:r>
            <a:r>
              <a:rPr lang="es-ES" dirty="0"/>
              <a:t> </a:t>
            </a:r>
            <a:r>
              <a:rPr lang="es-ES" dirty="0" err="1"/>
              <a:t>Republic</a:t>
            </a:r>
            <a:r>
              <a:rPr lang="es-ES" dirty="0"/>
              <a:t> of), </a:t>
            </a:r>
            <a:r>
              <a:rPr lang="es-ES" dirty="0" err="1"/>
              <a:t>Ireland</a:t>
            </a:r>
            <a:r>
              <a:rPr lang="es-ES" dirty="0"/>
              <a:t>, </a:t>
            </a:r>
            <a:r>
              <a:rPr lang="es-ES" dirty="0" err="1"/>
              <a:t>Italy</a:t>
            </a:r>
            <a:r>
              <a:rPr lang="es-ES" dirty="0"/>
              <a:t>, </a:t>
            </a:r>
            <a:r>
              <a:rPr lang="es-ES" dirty="0" err="1"/>
              <a:t>Japan</a:t>
            </a:r>
            <a:r>
              <a:rPr lang="es-ES" dirty="0"/>
              <a:t>, </a:t>
            </a:r>
            <a:r>
              <a:rPr lang="es-ES" dirty="0" err="1"/>
              <a:t>Morocco</a:t>
            </a:r>
            <a:r>
              <a:rPr lang="es-ES" dirty="0"/>
              <a:t>, </a:t>
            </a:r>
            <a:r>
              <a:rPr lang="es-ES" dirty="0" err="1"/>
              <a:t>Netherlands</a:t>
            </a:r>
            <a:r>
              <a:rPr lang="es-ES" dirty="0"/>
              <a:t>, </a:t>
            </a:r>
            <a:r>
              <a:rPr lang="es-ES" dirty="0" err="1"/>
              <a:t>Norway</a:t>
            </a:r>
            <a:r>
              <a:rPr lang="es-ES" dirty="0"/>
              <a:t>, Qatar, </a:t>
            </a:r>
            <a:r>
              <a:rPr lang="es-ES" dirty="0" err="1"/>
              <a:t>Republic</a:t>
            </a:r>
            <a:r>
              <a:rPr lang="es-ES" dirty="0"/>
              <a:t> of </a:t>
            </a:r>
            <a:r>
              <a:rPr lang="es-ES" dirty="0" err="1"/>
              <a:t>Korea</a:t>
            </a:r>
            <a:r>
              <a:rPr lang="es-ES" dirty="0"/>
              <a:t>, </a:t>
            </a:r>
            <a:r>
              <a:rPr lang="es-ES" dirty="0" err="1"/>
              <a:t>Russian</a:t>
            </a:r>
            <a:r>
              <a:rPr lang="es-ES" dirty="0"/>
              <a:t> </a:t>
            </a:r>
            <a:r>
              <a:rPr lang="es-ES" dirty="0" err="1"/>
              <a:t>Federation</a:t>
            </a:r>
            <a:r>
              <a:rPr lang="es-ES" dirty="0"/>
              <a:t>, </a:t>
            </a:r>
            <a:r>
              <a:rPr lang="es-ES" dirty="0" err="1"/>
              <a:t>Spain</a:t>
            </a:r>
            <a:r>
              <a:rPr lang="es-ES" dirty="0"/>
              <a:t>, </a:t>
            </a:r>
            <a:r>
              <a:rPr lang="es-ES" dirty="0" err="1"/>
              <a:t>Sweden</a:t>
            </a:r>
            <a:r>
              <a:rPr lang="es-ES" dirty="0"/>
              <a:t>, </a:t>
            </a:r>
            <a:r>
              <a:rPr lang="es-ES" dirty="0" err="1"/>
              <a:t>Switzerland</a:t>
            </a:r>
            <a:r>
              <a:rPr lang="es-ES" dirty="0"/>
              <a:t>, </a:t>
            </a:r>
            <a:r>
              <a:rPr lang="es-ES" dirty="0" err="1"/>
              <a:t>United</a:t>
            </a:r>
            <a:r>
              <a:rPr lang="es-ES" dirty="0"/>
              <a:t> </a:t>
            </a:r>
            <a:r>
              <a:rPr lang="es-ES" dirty="0" err="1"/>
              <a:t>Kingdom</a:t>
            </a:r>
            <a:r>
              <a:rPr lang="es-ES" dirty="0"/>
              <a:t> and </a:t>
            </a:r>
            <a:r>
              <a:rPr lang="es-ES" dirty="0" err="1"/>
              <a:t>United</a:t>
            </a:r>
            <a:r>
              <a:rPr lang="es-ES" dirty="0"/>
              <a:t> </a:t>
            </a:r>
            <a:r>
              <a:rPr lang="es-ES" dirty="0" err="1"/>
              <a:t>States</a:t>
            </a:r>
            <a:r>
              <a:rPr lang="es-ES" dirty="0"/>
              <a:t> of </a:t>
            </a:r>
            <a:r>
              <a:rPr lang="es-ES" dirty="0" err="1"/>
              <a:t>America</a:t>
            </a:r>
            <a:r>
              <a:rPr lang="es-ES" dirty="0"/>
              <a:t>.</a:t>
            </a:r>
          </a:p>
        </p:txBody>
      </p:sp>
      <p:sp>
        <p:nvSpPr>
          <p:cNvPr id="11" name="Elipse 10">
            <a:extLst>
              <a:ext uri="{FF2B5EF4-FFF2-40B4-BE49-F238E27FC236}">
                <a16:creationId xmlns:a16="http://schemas.microsoft.com/office/drawing/2014/main" id="{7C943C2C-4C06-7248-A4DD-EF90A49C29E3}"/>
              </a:ext>
            </a:extLst>
          </p:cNvPr>
          <p:cNvSpPr/>
          <p:nvPr userDrawn="1"/>
        </p:nvSpPr>
        <p:spPr>
          <a:xfrm>
            <a:off x="9573115" y="1856935"/>
            <a:ext cx="984739" cy="984739"/>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14" name="Elipse 13">
            <a:extLst>
              <a:ext uri="{FF2B5EF4-FFF2-40B4-BE49-F238E27FC236}">
                <a16:creationId xmlns:a16="http://schemas.microsoft.com/office/drawing/2014/main" id="{956205F2-0971-714D-8CFA-CE37D1DF5804}"/>
              </a:ext>
            </a:extLst>
          </p:cNvPr>
          <p:cNvSpPr/>
          <p:nvPr userDrawn="1"/>
        </p:nvSpPr>
        <p:spPr>
          <a:xfrm>
            <a:off x="10473448" y="2827606"/>
            <a:ext cx="984739" cy="984739"/>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15" name="Elipse 14">
            <a:extLst>
              <a:ext uri="{FF2B5EF4-FFF2-40B4-BE49-F238E27FC236}">
                <a16:creationId xmlns:a16="http://schemas.microsoft.com/office/drawing/2014/main" id="{18A5659A-D1D7-3C4F-BDE4-14B38217B651}"/>
              </a:ext>
            </a:extLst>
          </p:cNvPr>
          <p:cNvSpPr/>
          <p:nvPr userDrawn="1"/>
        </p:nvSpPr>
        <p:spPr>
          <a:xfrm>
            <a:off x="8758947" y="3625948"/>
            <a:ext cx="1628336" cy="1628336"/>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24" name="Marcador de texto 4">
            <a:extLst>
              <a:ext uri="{FF2B5EF4-FFF2-40B4-BE49-F238E27FC236}">
                <a16:creationId xmlns:a16="http://schemas.microsoft.com/office/drawing/2014/main" id="{2ED54B02-7660-8D4D-B7E9-5D54DB74C9BC}"/>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400">
                <a:solidFill>
                  <a:schemeClr val="bg1"/>
                </a:solidFill>
                <a:latin typeface="+mn-lt"/>
              </a:defRPr>
            </a:lvl1pPr>
          </a:lstStyle>
          <a:p>
            <a:pPr lvl="0"/>
            <a:r>
              <a:rPr lang="es-ES" dirty="0" err="1"/>
              <a:t>Title</a:t>
            </a:r>
            <a:r>
              <a:rPr lang="es-ES" dirty="0"/>
              <a:t> of </a:t>
            </a:r>
            <a:r>
              <a:rPr lang="es-ES" dirty="0" err="1"/>
              <a:t>presentation</a:t>
            </a:r>
            <a:endParaRPr lang="es-ES" dirty="0"/>
          </a:p>
        </p:txBody>
      </p:sp>
      <p:sp>
        <p:nvSpPr>
          <p:cNvPr id="25" name="Marcador de texto 4">
            <a:extLst>
              <a:ext uri="{FF2B5EF4-FFF2-40B4-BE49-F238E27FC236}">
                <a16:creationId xmlns:a16="http://schemas.microsoft.com/office/drawing/2014/main" id="{2006B2E2-7A30-8246-B37E-E03E142AC87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400">
                <a:solidFill>
                  <a:schemeClr val="bg1"/>
                </a:solidFill>
                <a:latin typeface="+mn-lt"/>
              </a:defRPr>
            </a:lvl1pPr>
          </a:lstStyle>
          <a:p>
            <a:pPr lvl="0"/>
            <a:r>
              <a:rPr lang="es-ES" dirty="0"/>
              <a:t>Date</a:t>
            </a:r>
          </a:p>
        </p:txBody>
      </p:sp>
      <p:sp>
        <p:nvSpPr>
          <p:cNvPr id="26" name="Marcador de texto 4">
            <a:extLst>
              <a:ext uri="{FF2B5EF4-FFF2-40B4-BE49-F238E27FC236}">
                <a16:creationId xmlns:a16="http://schemas.microsoft.com/office/drawing/2014/main" id="{5C4DABC9-D185-644E-BAE4-0ECAD994A89F}"/>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400">
                <a:solidFill>
                  <a:schemeClr val="bg1"/>
                </a:solidFill>
                <a:latin typeface="+mn-lt"/>
              </a:defRPr>
            </a:lvl1pPr>
          </a:lstStyle>
          <a:p>
            <a:pPr lvl="0"/>
            <a:r>
              <a:rPr lang="es-ES" dirty="0"/>
              <a:t>Nº</a:t>
            </a:r>
          </a:p>
        </p:txBody>
      </p:sp>
      <p:sp>
        <p:nvSpPr>
          <p:cNvPr id="4" name="Text Placeholder 3">
            <a:extLst>
              <a:ext uri="{FF2B5EF4-FFF2-40B4-BE49-F238E27FC236}">
                <a16:creationId xmlns:a16="http://schemas.microsoft.com/office/drawing/2014/main" id="{3E8BB06B-B35A-004B-95F2-82A97BBD9129}"/>
              </a:ext>
            </a:extLst>
          </p:cNvPr>
          <p:cNvSpPr>
            <a:spLocks noGrp="1"/>
          </p:cNvSpPr>
          <p:nvPr>
            <p:ph type="body" sz="quarter" idx="15" hasCustomPrompt="1"/>
          </p:nvPr>
        </p:nvSpPr>
        <p:spPr>
          <a:xfrm>
            <a:off x="10655300" y="3097213"/>
            <a:ext cx="622300" cy="427037"/>
          </a:xfrm>
          <a:prstGeom prst="rect">
            <a:avLst/>
          </a:prstGeom>
        </p:spPr>
        <p:txBody>
          <a:bodyPr/>
          <a:lstStyle>
            <a:lvl1pPr>
              <a:buNone/>
              <a:defRPr sz="1200">
                <a:solidFill>
                  <a:schemeClr val="tx2"/>
                </a:solidFill>
                <a:latin typeface="+mn-lt"/>
              </a:defRPr>
            </a:lvl1pPr>
          </a:lstStyle>
          <a:p>
            <a:pPr lvl="0"/>
            <a:r>
              <a:rPr lang="en-US" dirty="0"/>
              <a:t>Image</a:t>
            </a:r>
            <a:endParaRPr lang="es-ES" dirty="0"/>
          </a:p>
        </p:txBody>
      </p:sp>
      <p:sp>
        <p:nvSpPr>
          <p:cNvPr id="16" name="Text Placeholder 3">
            <a:extLst>
              <a:ext uri="{FF2B5EF4-FFF2-40B4-BE49-F238E27FC236}">
                <a16:creationId xmlns:a16="http://schemas.microsoft.com/office/drawing/2014/main" id="{84B7663B-8847-0543-B707-B38ED6784469}"/>
              </a:ext>
            </a:extLst>
          </p:cNvPr>
          <p:cNvSpPr>
            <a:spLocks noGrp="1"/>
          </p:cNvSpPr>
          <p:nvPr>
            <p:ph type="body" sz="quarter" idx="16" hasCustomPrompt="1"/>
          </p:nvPr>
        </p:nvSpPr>
        <p:spPr>
          <a:xfrm>
            <a:off x="9753092" y="2146237"/>
            <a:ext cx="622300" cy="427037"/>
          </a:xfrm>
          <a:prstGeom prst="rect">
            <a:avLst/>
          </a:prstGeom>
        </p:spPr>
        <p:txBody>
          <a:bodyPr/>
          <a:lstStyle>
            <a:lvl1pPr>
              <a:buNone/>
              <a:defRPr sz="1200">
                <a:solidFill>
                  <a:schemeClr val="tx2"/>
                </a:solidFill>
                <a:latin typeface="+mn-lt"/>
              </a:defRPr>
            </a:lvl1pPr>
          </a:lstStyle>
          <a:p>
            <a:pPr lvl="0"/>
            <a:r>
              <a:rPr lang="en-US" dirty="0"/>
              <a:t>Image</a:t>
            </a:r>
            <a:endParaRPr lang="es-ES" dirty="0"/>
          </a:p>
        </p:txBody>
      </p:sp>
      <p:sp>
        <p:nvSpPr>
          <p:cNvPr id="30" name="Marcador de texto 3">
            <a:extLst>
              <a:ext uri="{FF2B5EF4-FFF2-40B4-BE49-F238E27FC236}">
                <a16:creationId xmlns:a16="http://schemas.microsoft.com/office/drawing/2014/main" id="{C6A873EF-704C-9344-B219-854BF1222EBB}"/>
              </a:ext>
            </a:extLst>
          </p:cNvPr>
          <p:cNvSpPr>
            <a:spLocks noGrp="1"/>
          </p:cNvSpPr>
          <p:nvPr>
            <p:ph type="body" sz="half" idx="17" hasCustomPrompt="1"/>
          </p:nvPr>
        </p:nvSpPr>
        <p:spPr>
          <a:xfrm>
            <a:off x="8758948" y="3869599"/>
            <a:ext cx="1616444" cy="1490678"/>
          </a:xfrm>
          <a:prstGeom prst="rect">
            <a:avLst/>
          </a:prstGeom>
        </p:spPr>
        <p:txBody>
          <a:bodyPr/>
          <a:lstStyle>
            <a:lvl1pPr marL="0" indent="0">
              <a:lnSpc>
                <a:spcPct val="100000"/>
              </a:lnSpc>
              <a:buNone/>
              <a:defRPr sz="800" b="0" i="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TO INSERT A CIRCULAR IMAGE: 1) </a:t>
            </a:r>
            <a:r>
              <a:rPr lang="es-ES" dirty="0" err="1"/>
              <a:t>Go</a:t>
            </a:r>
            <a:r>
              <a:rPr lang="es-ES" dirty="0"/>
              <a:t> to “</a:t>
            </a:r>
            <a:r>
              <a:rPr lang="es-ES" dirty="0" err="1"/>
              <a:t>Insert</a:t>
            </a:r>
            <a:r>
              <a:rPr lang="es-ES" dirty="0"/>
              <a:t>” &gt; “</a:t>
            </a:r>
            <a:r>
              <a:rPr lang="es-ES" dirty="0" err="1"/>
              <a:t>Pictures</a:t>
            </a:r>
            <a:r>
              <a:rPr lang="es-ES" dirty="0"/>
              <a:t>” &gt; Picture </a:t>
            </a:r>
            <a:r>
              <a:rPr lang="es-ES" dirty="0" err="1"/>
              <a:t>from</a:t>
            </a:r>
            <a:r>
              <a:rPr lang="es-ES" dirty="0"/>
              <a:t> file” and </a:t>
            </a:r>
            <a:r>
              <a:rPr lang="es-ES" dirty="0" err="1"/>
              <a:t>insert</a:t>
            </a:r>
            <a:r>
              <a:rPr lang="es-ES" dirty="0"/>
              <a:t> </a:t>
            </a:r>
            <a:r>
              <a:rPr lang="es-ES" dirty="0" err="1"/>
              <a:t>the</a:t>
            </a:r>
            <a:r>
              <a:rPr lang="es-ES" dirty="0"/>
              <a:t> </a:t>
            </a:r>
            <a:r>
              <a:rPr lang="es-ES" dirty="0" err="1"/>
              <a:t>image</a:t>
            </a:r>
            <a:r>
              <a:rPr lang="es-ES" dirty="0"/>
              <a:t>. 2) </a:t>
            </a:r>
            <a:r>
              <a:rPr lang="es-ES" dirty="0" err="1"/>
              <a:t>Go</a:t>
            </a:r>
            <a:r>
              <a:rPr lang="es-ES" dirty="0"/>
              <a:t> to “Picture </a:t>
            </a:r>
            <a:r>
              <a:rPr lang="es-ES" dirty="0" err="1"/>
              <a:t>Format</a:t>
            </a:r>
            <a:r>
              <a:rPr lang="es-ES" dirty="0"/>
              <a:t>” &gt; “</a:t>
            </a:r>
            <a:r>
              <a:rPr lang="es-ES" dirty="0" err="1"/>
              <a:t>Crop</a:t>
            </a:r>
            <a:r>
              <a:rPr lang="es-ES" dirty="0"/>
              <a:t>” &gt; “</a:t>
            </a:r>
            <a:r>
              <a:rPr lang="es-ES" dirty="0" err="1"/>
              <a:t>Aspect</a:t>
            </a:r>
            <a:r>
              <a:rPr lang="es-ES" dirty="0"/>
              <a:t> ratio” and </a:t>
            </a:r>
            <a:r>
              <a:rPr lang="es-ES" dirty="0" err="1"/>
              <a:t>selece</a:t>
            </a:r>
            <a:r>
              <a:rPr lang="es-ES" dirty="0"/>
              <a:t> “1.1” 3) Once </a:t>
            </a:r>
            <a:r>
              <a:rPr lang="es-ES" dirty="0" err="1"/>
              <a:t>you</a:t>
            </a:r>
            <a:r>
              <a:rPr lang="es-ES" dirty="0"/>
              <a:t> </a:t>
            </a:r>
            <a:r>
              <a:rPr lang="es-ES" dirty="0" err="1"/>
              <a:t>have</a:t>
            </a:r>
            <a:r>
              <a:rPr lang="es-ES" dirty="0"/>
              <a:t> </a:t>
            </a:r>
            <a:r>
              <a:rPr lang="es-ES" dirty="0" err="1"/>
              <a:t>the</a:t>
            </a:r>
            <a:r>
              <a:rPr lang="es-ES" dirty="0"/>
              <a:t> </a:t>
            </a:r>
            <a:r>
              <a:rPr lang="es-ES" dirty="0" err="1"/>
              <a:t>image</a:t>
            </a:r>
            <a:r>
              <a:rPr lang="es-ES" dirty="0"/>
              <a:t> </a:t>
            </a:r>
            <a:r>
              <a:rPr lang="es-ES" dirty="0" err="1"/>
              <a:t>squared</a:t>
            </a:r>
            <a:r>
              <a:rPr lang="es-ES" dirty="0"/>
              <a:t>, </a:t>
            </a:r>
            <a:r>
              <a:rPr lang="es-ES" dirty="0" err="1"/>
              <a:t>go</a:t>
            </a:r>
            <a:r>
              <a:rPr lang="es-ES" dirty="0"/>
              <a:t> to “</a:t>
            </a:r>
            <a:r>
              <a:rPr lang="es-ES" dirty="0" err="1"/>
              <a:t>Crop</a:t>
            </a:r>
            <a:r>
              <a:rPr lang="es-ES" dirty="0"/>
              <a:t>” &gt; “</a:t>
            </a:r>
            <a:r>
              <a:rPr lang="es-ES" dirty="0" err="1"/>
              <a:t>Crop</a:t>
            </a:r>
            <a:r>
              <a:rPr lang="es-ES" dirty="0"/>
              <a:t> to </a:t>
            </a:r>
            <a:r>
              <a:rPr lang="es-ES" dirty="0" err="1"/>
              <a:t>shape</a:t>
            </a:r>
            <a:r>
              <a:rPr lang="es-ES" dirty="0"/>
              <a:t>” and </a:t>
            </a:r>
            <a:r>
              <a:rPr lang="es-ES" dirty="0" err="1"/>
              <a:t>select</a:t>
            </a:r>
            <a:r>
              <a:rPr lang="es-ES" dirty="0"/>
              <a:t> </a:t>
            </a:r>
            <a:r>
              <a:rPr lang="es-ES" dirty="0" err="1"/>
              <a:t>the</a:t>
            </a:r>
            <a:r>
              <a:rPr lang="es-ES" dirty="0"/>
              <a:t> </a:t>
            </a:r>
            <a:r>
              <a:rPr lang="es-ES" dirty="0" err="1"/>
              <a:t>circle</a:t>
            </a:r>
            <a:r>
              <a:rPr lang="es-ES" dirty="0"/>
              <a:t>. 4) </a:t>
            </a:r>
            <a:r>
              <a:rPr lang="es-ES" dirty="0" err="1"/>
              <a:t>You</a:t>
            </a:r>
            <a:r>
              <a:rPr lang="es-ES" dirty="0"/>
              <a:t> can </a:t>
            </a:r>
            <a:r>
              <a:rPr lang="es-ES" dirty="0" err="1"/>
              <a:t>change</a:t>
            </a:r>
            <a:r>
              <a:rPr lang="es-ES" dirty="0"/>
              <a:t> </a:t>
            </a:r>
            <a:r>
              <a:rPr lang="es-ES" dirty="0" err="1"/>
              <a:t>the</a:t>
            </a:r>
            <a:r>
              <a:rPr lang="es-ES" dirty="0"/>
              <a:t> </a:t>
            </a:r>
            <a:r>
              <a:rPr lang="es-ES" dirty="0" err="1"/>
              <a:t>size</a:t>
            </a:r>
            <a:r>
              <a:rPr lang="es-ES" dirty="0"/>
              <a:t> of </a:t>
            </a:r>
            <a:r>
              <a:rPr lang="es-ES" dirty="0" err="1"/>
              <a:t>the</a:t>
            </a:r>
            <a:r>
              <a:rPr lang="es-ES" dirty="0"/>
              <a:t> </a:t>
            </a:r>
            <a:r>
              <a:rPr lang="es-ES" dirty="0" err="1"/>
              <a:t>image</a:t>
            </a:r>
            <a:r>
              <a:rPr lang="es-ES" dirty="0"/>
              <a:t> </a:t>
            </a:r>
            <a:r>
              <a:rPr lang="es-ES" dirty="0" err="1"/>
              <a:t>while</a:t>
            </a:r>
            <a:r>
              <a:rPr lang="es-ES" dirty="0"/>
              <a:t> </a:t>
            </a:r>
            <a:r>
              <a:rPr lang="es-ES" dirty="0" err="1"/>
              <a:t>keeping</a:t>
            </a:r>
            <a:r>
              <a:rPr lang="es-ES" dirty="0"/>
              <a:t> </a:t>
            </a:r>
            <a:r>
              <a:rPr lang="es-ES" dirty="0" err="1"/>
              <a:t>the</a:t>
            </a:r>
            <a:r>
              <a:rPr lang="es-ES" dirty="0"/>
              <a:t> “</a:t>
            </a:r>
            <a:r>
              <a:rPr lang="es-ES" dirty="0" err="1"/>
              <a:t>shift</a:t>
            </a:r>
            <a:r>
              <a:rPr lang="es-ES" dirty="0"/>
              <a:t>” </a:t>
            </a:r>
            <a:r>
              <a:rPr lang="es-ES" dirty="0" err="1"/>
              <a:t>key</a:t>
            </a:r>
            <a:r>
              <a:rPr lang="es-ES" dirty="0"/>
              <a:t> </a:t>
            </a:r>
            <a:r>
              <a:rPr lang="es-ES" dirty="0" err="1"/>
              <a:t>pressed</a:t>
            </a:r>
            <a:r>
              <a:rPr lang="es-ES" dirty="0"/>
              <a:t> and place </a:t>
            </a:r>
            <a:r>
              <a:rPr lang="es-ES" dirty="0" err="1"/>
              <a:t>it</a:t>
            </a:r>
            <a:r>
              <a:rPr lang="es-ES" dirty="0"/>
              <a:t> </a:t>
            </a:r>
            <a:r>
              <a:rPr lang="es-ES" dirty="0" err="1"/>
              <a:t>on</a:t>
            </a:r>
            <a:r>
              <a:rPr lang="es-ES" dirty="0"/>
              <a:t> top of </a:t>
            </a:r>
            <a:r>
              <a:rPr lang="es-ES" dirty="0" err="1"/>
              <a:t>this</a:t>
            </a:r>
            <a:r>
              <a:rPr lang="es-ES" dirty="0"/>
              <a:t> </a:t>
            </a:r>
            <a:r>
              <a:rPr lang="es-ES" dirty="0" err="1"/>
              <a:t>circle</a:t>
            </a:r>
            <a:r>
              <a:rPr lang="es-ES" dirty="0"/>
              <a:t>.</a:t>
            </a:r>
          </a:p>
        </p:txBody>
      </p:sp>
    </p:spTree>
    <p:extLst>
      <p:ext uri="{BB962C8B-B14F-4D97-AF65-F5344CB8AC3E}">
        <p14:creationId xmlns:p14="http://schemas.microsoft.com/office/powerpoint/2010/main" val="2728394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nd Circular Photos_Ivory">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1036470"/>
            <a:ext cx="4933696" cy="277646"/>
          </a:xfrm>
          <a:prstGeom prst="rect">
            <a:avLst/>
          </a:prstGeom>
        </p:spPr>
        <p:txBody>
          <a:bodyPr anchor="t" anchorCtr="0"/>
          <a:lstStyle>
            <a:lvl1pPr algn="l">
              <a:defRPr sz="1400" b="1" i="0">
                <a:solidFill>
                  <a:srgbClr val="2B3256"/>
                </a:solidFill>
                <a:latin typeface="+mn-lt"/>
              </a:defRPr>
            </a:lvl1pPr>
          </a:lstStyle>
          <a:p>
            <a:r>
              <a:rPr lang="es-ES" dirty="0"/>
              <a:t>IARC PARTICIPATING STATES:</a:t>
            </a:r>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texto 3">
            <a:extLst>
              <a:ext uri="{FF2B5EF4-FFF2-40B4-BE49-F238E27FC236}">
                <a16:creationId xmlns:a16="http://schemas.microsoft.com/office/drawing/2014/main" id="{F058E0F1-F076-C94D-BB45-F794D6724569}"/>
              </a:ext>
            </a:extLst>
          </p:cNvPr>
          <p:cNvSpPr>
            <a:spLocks noGrp="1"/>
          </p:cNvSpPr>
          <p:nvPr>
            <p:ph type="body" sz="half" idx="2" hasCustomPrompt="1"/>
          </p:nvPr>
        </p:nvSpPr>
        <p:spPr>
          <a:xfrm>
            <a:off x="552448" y="1643185"/>
            <a:ext cx="7030037" cy="3449320"/>
          </a:xfrm>
          <a:prstGeom prst="rect">
            <a:avLst/>
          </a:prstGeom>
        </p:spPr>
        <p:txBody>
          <a:bodyPr/>
          <a:lstStyle>
            <a:lvl1pPr marL="0" indent="0">
              <a:lnSpc>
                <a:spcPct val="100000"/>
              </a:lnSpc>
              <a:buNone/>
              <a:defRPr sz="3000" b="0" i="0">
                <a:solidFill>
                  <a:srgbClr val="2B3256"/>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Australia, Austria, </a:t>
            </a:r>
            <a:r>
              <a:rPr lang="es-ES" dirty="0" err="1"/>
              <a:t>Belgium</a:t>
            </a:r>
            <a:r>
              <a:rPr lang="es-ES" dirty="0"/>
              <a:t>, </a:t>
            </a:r>
            <a:r>
              <a:rPr lang="es-ES" dirty="0" err="1"/>
              <a:t>Brazil</a:t>
            </a:r>
            <a:r>
              <a:rPr lang="es-ES" dirty="0"/>
              <a:t>, </a:t>
            </a:r>
            <a:r>
              <a:rPr lang="es-ES" dirty="0" err="1"/>
              <a:t>Canada</a:t>
            </a:r>
            <a:r>
              <a:rPr lang="es-ES" dirty="0"/>
              <a:t>, </a:t>
            </a:r>
            <a:r>
              <a:rPr lang="es-ES" dirty="0" err="1"/>
              <a:t>Denmark</a:t>
            </a:r>
            <a:r>
              <a:rPr lang="es-ES" dirty="0"/>
              <a:t>, </a:t>
            </a:r>
            <a:r>
              <a:rPr lang="es-ES" dirty="0" err="1"/>
              <a:t>Finland</a:t>
            </a:r>
            <a:r>
              <a:rPr lang="es-ES" dirty="0"/>
              <a:t>, France, </a:t>
            </a:r>
            <a:r>
              <a:rPr lang="es-ES" dirty="0" err="1"/>
              <a:t>Germany</a:t>
            </a:r>
            <a:r>
              <a:rPr lang="es-ES" dirty="0"/>
              <a:t>, </a:t>
            </a:r>
            <a:r>
              <a:rPr lang="es-ES" dirty="0" err="1"/>
              <a:t>Hungary</a:t>
            </a:r>
            <a:r>
              <a:rPr lang="es-ES" dirty="0"/>
              <a:t>, India, </a:t>
            </a:r>
            <a:r>
              <a:rPr lang="es-ES" dirty="0" err="1"/>
              <a:t>Iran</a:t>
            </a:r>
            <a:r>
              <a:rPr lang="es-ES" dirty="0"/>
              <a:t> (</a:t>
            </a:r>
            <a:r>
              <a:rPr lang="es-ES" dirty="0" err="1"/>
              <a:t>Islamic</a:t>
            </a:r>
            <a:r>
              <a:rPr lang="es-ES" dirty="0"/>
              <a:t> </a:t>
            </a:r>
            <a:r>
              <a:rPr lang="es-ES" dirty="0" err="1"/>
              <a:t>Republic</a:t>
            </a:r>
            <a:r>
              <a:rPr lang="es-ES" dirty="0"/>
              <a:t> of), </a:t>
            </a:r>
            <a:r>
              <a:rPr lang="es-ES" dirty="0" err="1"/>
              <a:t>Ireland</a:t>
            </a:r>
            <a:r>
              <a:rPr lang="es-ES" dirty="0"/>
              <a:t>, </a:t>
            </a:r>
            <a:r>
              <a:rPr lang="es-ES" dirty="0" err="1"/>
              <a:t>Italy</a:t>
            </a:r>
            <a:r>
              <a:rPr lang="es-ES" dirty="0"/>
              <a:t>, </a:t>
            </a:r>
            <a:r>
              <a:rPr lang="es-ES" dirty="0" err="1"/>
              <a:t>Japan</a:t>
            </a:r>
            <a:r>
              <a:rPr lang="es-ES" dirty="0"/>
              <a:t>, </a:t>
            </a:r>
            <a:r>
              <a:rPr lang="es-ES" dirty="0" err="1"/>
              <a:t>Morocco</a:t>
            </a:r>
            <a:r>
              <a:rPr lang="es-ES" dirty="0"/>
              <a:t>, </a:t>
            </a:r>
            <a:r>
              <a:rPr lang="es-ES" dirty="0" err="1"/>
              <a:t>Netherlands</a:t>
            </a:r>
            <a:r>
              <a:rPr lang="es-ES" dirty="0"/>
              <a:t>, </a:t>
            </a:r>
            <a:r>
              <a:rPr lang="es-ES" dirty="0" err="1"/>
              <a:t>Norway</a:t>
            </a:r>
            <a:r>
              <a:rPr lang="es-ES" dirty="0"/>
              <a:t>, Qatar, </a:t>
            </a:r>
            <a:r>
              <a:rPr lang="es-ES" dirty="0" err="1"/>
              <a:t>Republic</a:t>
            </a:r>
            <a:r>
              <a:rPr lang="es-ES" dirty="0"/>
              <a:t> of </a:t>
            </a:r>
            <a:r>
              <a:rPr lang="es-ES" dirty="0" err="1"/>
              <a:t>Korea</a:t>
            </a:r>
            <a:r>
              <a:rPr lang="es-ES" dirty="0"/>
              <a:t>, </a:t>
            </a:r>
            <a:r>
              <a:rPr lang="es-ES" dirty="0" err="1"/>
              <a:t>Russian</a:t>
            </a:r>
            <a:r>
              <a:rPr lang="es-ES" dirty="0"/>
              <a:t> </a:t>
            </a:r>
            <a:r>
              <a:rPr lang="es-ES" dirty="0" err="1"/>
              <a:t>Federation</a:t>
            </a:r>
            <a:r>
              <a:rPr lang="es-ES" dirty="0"/>
              <a:t>, </a:t>
            </a:r>
            <a:r>
              <a:rPr lang="es-ES" dirty="0" err="1"/>
              <a:t>Spain</a:t>
            </a:r>
            <a:r>
              <a:rPr lang="es-ES" dirty="0"/>
              <a:t>, </a:t>
            </a:r>
            <a:r>
              <a:rPr lang="es-ES" dirty="0" err="1"/>
              <a:t>Sweden</a:t>
            </a:r>
            <a:r>
              <a:rPr lang="es-ES" dirty="0"/>
              <a:t>, </a:t>
            </a:r>
            <a:r>
              <a:rPr lang="es-ES" dirty="0" err="1"/>
              <a:t>Switzerland</a:t>
            </a:r>
            <a:r>
              <a:rPr lang="es-ES" dirty="0"/>
              <a:t>, </a:t>
            </a:r>
            <a:r>
              <a:rPr lang="es-ES" dirty="0" err="1"/>
              <a:t>United</a:t>
            </a:r>
            <a:r>
              <a:rPr lang="es-ES" dirty="0"/>
              <a:t> </a:t>
            </a:r>
            <a:r>
              <a:rPr lang="es-ES" dirty="0" err="1"/>
              <a:t>Kingdom</a:t>
            </a:r>
            <a:r>
              <a:rPr lang="es-ES" dirty="0"/>
              <a:t> and </a:t>
            </a:r>
            <a:r>
              <a:rPr lang="es-ES" dirty="0" err="1"/>
              <a:t>United</a:t>
            </a:r>
            <a:r>
              <a:rPr lang="es-ES" dirty="0"/>
              <a:t> </a:t>
            </a:r>
            <a:r>
              <a:rPr lang="es-ES" dirty="0" err="1"/>
              <a:t>States</a:t>
            </a:r>
            <a:r>
              <a:rPr lang="es-ES" dirty="0"/>
              <a:t> of </a:t>
            </a:r>
            <a:r>
              <a:rPr lang="es-ES" dirty="0" err="1"/>
              <a:t>America</a:t>
            </a:r>
            <a:r>
              <a:rPr lang="es-ES" dirty="0"/>
              <a:t>.</a:t>
            </a:r>
          </a:p>
        </p:txBody>
      </p:sp>
      <p:sp>
        <p:nvSpPr>
          <p:cNvPr id="11" name="Elipse 10">
            <a:extLst>
              <a:ext uri="{FF2B5EF4-FFF2-40B4-BE49-F238E27FC236}">
                <a16:creationId xmlns:a16="http://schemas.microsoft.com/office/drawing/2014/main" id="{7C943C2C-4C06-7248-A4DD-EF90A49C29E3}"/>
              </a:ext>
            </a:extLst>
          </p:cNvPr>
          <p:cNvSpPr/>
          <p:nvPr userDrawn="1"/>
        </p:nvSpPr>
        <p:spPr>
          <a:xfrm>
            <a:off x="9573115" y="1856935"/>
            <a:ext cx="984739" cy="984739"/>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14" name="Elipse 13">
            <a:extLst>
              <a:ext uri="{FF2B5EF4-FFF2-40B4-BE49-F238E27FC236}">
                <a16:creationId xmlns:a16="http://schemas.microsoft.com/office/drawing/2014/main" id="{956205F2-0971-714D-8CFA-CE37D1DF5804}"/>
              </a:ext>
            </a:extLst>
          </p:cNvPr>
          <p:cNvSpPr/>
          <p:nvPr userDrawn="1"/>
        </p:nvSpPr>
        <p:spPr>
          <a:xfrm>
            <a:off x="10473448" y="2827606"/>
            <a:ext cx="984739" cy="984739"/>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15" name="Elipse 14">
            <a:extLst>
              <a:ext uri="{FF2B5EF4-FFF2-40B4-BE49-F238E27FC236}">
                <a16:creationId xmlns:a16="http://schemas.microsoft.com/office/drawing/2014/main" id="{18A5659A-D1D7-3C4F-BDE4-14B38217B651}"/>
              </a:ext>
            </a:extLst>
          </p:cNvPr>
          <p:cNvSpPr/>
          <p:nvPr userDrawn="1"/>
        </p:nvSpPr>
        <p:spPr>
          <a:xfrm>
            <a:off x="8758947" y="3625948"/>
            <a:ext cx="1628336" cy="1628336"/>
          </a:xfrm>
          <a:prstGeom prst="ellipse">
            <a:avLst/>
          </a:prstGeom>
          <a:solidFill>
            <a:srgbClr val="DE9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7E64"/>
              </a:solidFill>
            </a:endParaRPr>
          </a:p>
        </p:txBody>
      </p:sp>
      <p:sp>
        <p:nvSpPr>
          <p:cNvPr id="24" name="Marcador de texto 4">
            <a:extLst>
              <a:ext uri="{FF2B5EF4-FFF2-40B4-BE49-F238E27FC236}">
                <a16:creationId xmlns:a16="http://schemas.microsoft.com/office/drawing/2014/main" id="{2ED54B02-7660-8D4D-B7E9-5D54DB74C9BC}"/>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400">
                <a:solidFill>
                  <a:srgbClr val="2B3256"/>
                </a:solidFill>
                <a:latin typeface="+mn-lt"/>
              </a:defRPr>
            </a:lvl1pPr>
          </a:lstStyle>
          <a:p>
            <a:pPr lvl="0"/>
            <a:r>
              <a:rPr lang="es-ES" dirty="0" err="1"/>
              <a:t>Title</a:t>
            </a:r>
            <a:r>
              <a:rPr lang="es-ES" dirty="0"/>
              <a:t> of </a:t>
            </a:r>
            <a:r>
              <a:rPr lang="es-ES" dirty="0" err="1"/>
              <a:t>presentation</a:t>
            </a:r>
            <a:endParaRPr lang="es-ES" dirty="0"/>
          </a:p>
        </p:txBody>
      </p:sp>
      <p:sp>
        <p:nvSpPr>
          <p:cNvPr id="25" name="Marcador de texto 4">
            <a:extLst>
              <a:ext uri="{FF2B5EF4-FFF2-40B4-BE49-F238E27FC236}">
                <a16:creationId xmlns:a16="http://schemas.microsoft.com/office/drawing/2014/main" id="{2006B2E2-7A30-8246-B37E-E03E142AC87D}"/>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400">
                <a:solidFill>
                  <a:srgbClr val="2B3256"/>
                </a:solidFill>
                <a:latin typeface="+mn-lt"/>
              </a:defRPr>
            </a:lvl1pPr>
          </a:lstStyle>
          <a:p>
            <a:pPr lvl="0"/>
            <a:r>
              <a:rPr lang="es-ES" dirty="0"/>
              <a:t>Date</a:t>
            </a:r>
          </a:p>
        </p:txBody>
      </p:sp>
      <p:sp>
        <p:nvSpPr>
          <p:cNvPr id="26" name="Marcador de texto 4">
            <a:extLst>
              <a:ext uri="{FF2B5EF4-FFF2-40B4-BE49-F238E27FC236}">
                <a16:creationId xmlns:a16="http://schemas.microsoft.com/office/drawing/2014/main" id="{5C4DABC9-D185-644E-BAE4-0ECAD994A89F}"/>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400">
                <a:solidFill>
                  <a:srgbClr val="2B3256"/>
                </a:solidFill>
                <a:latin typeface="+mn-lt"/>
              </a:defRPr>
            </a:lvl1pPr>
          </a:lstStyle>
          <a:p>
            <a:pPr lvl="0"/>
            <a:r>
              <a:rPr lang="es-ES" dirty="0"/>
              <a:t>Nº</a:t>
            </a:r>
          </a:p>
        </p:txBody>
      </p:sp>
      <p:sp>
        <p:nvSpPr>
          <p:cNvPr id="4" name="Text Placeholder 3">
            <a:extLst>
              <a:ext uri="{FF2B5EF4-FFF2-40B4-BE49-F238E27FC236}">
                <a16:creationId xmlns:a16="http://schemas.microsoft.com/office/drawing/2014/main" id="{3E8BB06B-B35A-004B-95F2-82A97BBD9129}"/>
              </a:ext>
            </a:extLst>
          </p:cNvPr>
          <p:cNvSpPr>
            <a:spLocks noGrp="1"/>
          </p:cNvSpPr>
          <p:nvPr>
            <p:ph type="body" sz="quarter" idx="15" hasCustomPrompt="1"/>
          </p:nvPr>
        </p:nvSpPr>
        <p:spPr>
          <a:xfrm>
            <a:off x="10655300" y="3097213"/>
            <a:ext cx="622300" cy="427037"/>
          </a:xfrm>
          <a:prstGeom prst="rect">
            <a:avLst/>
          </a:prstGeom>
        </p:spPr>
        <p:txBody>
          <a:bodyPr/>
          <a:lstStyle>
            <a:lvl1pPr>
              <a:buNone/>
              <a:defRPr sz="1200">
                <a:solidFill>
                  <a:schemeClr val="tx2"/>
                </a:solidFill>
                <a:latin typeface="+mn-lt"/>
              </a:defRPr>
            </a:lvl1pPr>
          </a:lstStyle>
          <a:p>
            <a:pPr lvl="0"/>
            <a:r>
              <a:rPr lang="en-US" dirty="0"/>
              <a:t>Image</a:t>
            </a:r>
            <a:endParaRPr lang="es-ES" dirty="0"/>
          </a:p>
        </p:txBody>
      </p:sp>
      <p:sp>
        <p:nvSpPr>
          <p:cNvPr id="16" name="Text Placeholder 3">
            <a:extLst>
              <a:ext uri="{FF2B5EF4-FFF2-40B4-BE49-F238E27FC236}">
                <a16:creationId xmlns:a16="http://schemas.microsoft.com/office/drawing/2014/main" id="{84B7663B-8847-0543-B707-B38ED6784469}"/>
              </a:ext>
            </a:extLst>
          </p:cNvPr>
          <p:cNvSpPr>
            <a:spLocks noGrp="1"/>
          </p:cNvSpPr>
          <p:nvPr>
            <p:ph type="body" sz="quarter" idx="16" hasCustomPrompt="1"/>
          </p:nvPr>
        </p:nvSpPr>
        <p:spPr>
          <a:xfrm>
            <a:off x="9753092" y="2146237"/>
            <a:ext cx="622300" cy="427037"/>
          </a:xfrm>
          <a:prstGeom prst="rect">
            <a:avLst/>
          </a:prstGeom>
        </p:spPr>
        <p:txBody>
          <a:bodyPr/>
          <a:lstStyle>
            <a:lvl1pPr>
              <a:buNone/>
              <a:defRPr sz="1200">
                <a:solidFill>
                  <a:schemeClr val="tx2"/>
                </a:solidFill>
                <a:latin typeface="+mn-lt"/>
              </a:defRPr>
            </a:lvl1pPr>
          </a:lstStyle>
          <a:p>
            <a:pPr lvl="0"/>
            <a:r>
              <a:rPr lang="en-US" dirty="0"/>
              <a:t>Image</a:t>
            </a:r>
            <a:endParaRPr lang="es-ES" dirty="0"/>
          </a:p>
        </p:txBody>
      </p:sp>
      <p:sp>
        <p:nvSpPr>
          <p:cNvPr id="30" name="Marcador de texto 3">
            <a:extLst>
              <a:ext uri="{FF2B5EF4-FFF2-40B4-BE49-F238E27FC236}">
                <a16:creationId xmlns:a16="http://schemas.microsoft.com/office/drawing/2014/main" id="{C6A873EF-704C-9344-B219-854BF1222EBB}"/>
              </a:ext>
            </a:extLst>
          </p:cNvPr>
          <p:cNvSpPr>
            <a:spLocks noGrp="1"/>
          </p:cNvSpPr>
          <p:nvPr>
            <p:ph type="body" sz="half" idx="17" hasCustomPrompt="1"/>
          </p:nvPr>
        </p:nvSpPr>
        <p:spPr>
          <a:xfrm>
            <a:off x="8758948" y="3869599"/>
            <a:ext cx="1616444" cy="1490678"/>
          </a:xfrm>
          <a:prstGeom prst="rect">
            <a:avLst/>
          </a:prstGeom>
        </p:spPr>
        <p:txBody>
          <a:bodyPr/>
          <a:lstStyle>
            <a:lvl1pPr marL="0" indent="0">
              <a:lnSpc>
                <a:spcPct val="100000"/>
              </a:lnSpc>
              <a:buNone/>
              <a:defRPr sz="800" b="0" i="0">
                <a:solidFill>
                  <a:srgbClr val="2B3256"/>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TO INSERT A CIRCULAR IMAGE: 1) </a:t>
            </a:r>
            <a:r>
              <a:rPr lang="es-ES" dirty="0" err="1"/>
              <a:t>Go</a:t>
            </a:r>
            <a:r>
              <a:rPr lang="es-ES" dirty="0"/>
              <a:t> to “</a:t>
            </a:r>
            <a:r>
              <a:rPr lang="es-ES" dirty="0" err="1"/>
              <a:t>Insert</a:t>
            </a:r>
            <a:r>
              <a:rPr lang="es-ES" dirty="0"/>
              <a:t>” &gt; “</a:t>
            </a:r>
            <a:r>
              <a:rPr lang="es-ES" dirty="0" err="1"/>
              <a:t>Pictures</a:t>
            </a:r>
            <a:r>
              <a:rPr lang="es-ES" dirty="0"/>
              <a:t>” &gt; Picture </a:t>
            </a:r>
            <a:r>
              <a:rPr lang="es-ES" dirty="0" err="1"/>
              <a:t>from</a:t>
            </a:r>
            <a:r>
              <a:rPr lang="es-ES" dirty="0"/>
              <a:t> file” and </a:t>
            </a:r>
            <a:r>
              <a:rPr lang="es-ES" dirty="0" err="1"/>
              <a:t>insert</a:t>
            </a:r>
            <a:r>
              <a:rPr lang="es-ES" dirty="0"/>
              <a:t> </a:t>
            </a:r>
            <a:r>
              <a:rPr lang="es-ES" dirty="0" err="1"/>
              <a:t>the</a:t>
            </a:r>
            <a:r>
              <a:rPr lang="es-ES" dirty="0"/>
              <a:t> </a:t>
            </a:r>
            <a:r>
              <a:rPr lang="es-ES" dirty="0" err="1"/>
              <a:t>image</a:t>
            </a:r>
            <a:r>
              <a:rPr lang="es-ES" dirty="0"/>
              <a:t>. 2) </a:t>
            </a:r>
            <a:r>
              <a:rPr lang="es-ES" dirty="0" err="1"/>
              <a:t>Go</a:t>
            </a:r>
            <a:r>
              <a:rPr lang="es-ES" dirty="0"/>
              <a:t> to “Picture </a:t>
            </a:r>
            <a:r>
              <a:rPr lang="es-ES" dirty="0" err="1"/>
              <a:t>Format</a:t>
            </a:r>
            <a:r>
              <a:rPr lang="es-ES" dirty="0"/>
              <a:t>” &gt; “</a:t>
            </a:r>
            <a:r>
              <a:rPr lang="es-ES" dirty="0" err="1"/>
              <a:t>Crop</a:t>
            </a:r>
            <a:r>
              <a:rPr lang="es-ES" dirty="0"/>
              <a:t>” &gt; “</a:t>
            </a:r>
            <a:r>
              <a:rPr lang="es-ES" dirty="0" err="1"/>
              <a:t>Aspect</a:t>
            </a:r>
            <a:r>
              <a:rPr lang="es-ES" dirty="0"/>
              <a:t> ratio” and </a:t>
            </a:r>
            <a:r>
              <a:rPr lang="es-ES" dirty="0" err="1"/>
              <a:t>selece</a:t>
            </a:r>
            <a:r>
              <a:rPr lang="es-ES" dirty="0"/>
              <a:t> “1.1” 3) Once </a:t>
            </a:r>
            <a:r>
              <a:rPr lang="es-ES" dirty="0" err="1"/>
              <a:t>you</a:t>
            </a:r>
            <a:r>
              <a:rPr lang="es-ES" dirty="0"/>
              <a:t> </a:t>
            </a:r>
            <a:r>
              <a:rPr lang="es-ES" dirty="0" err="1"/>
              <a:t>have</a:t>
            </a:r>
            <a:r>
              <a:rPr lang="es-ES" dirty="0"/>
              <a:t> </a:t>
            </a:r>
            <a:r>
              <a:rPr lang="es-ES" dirty="0" err="1"/>
              <a:t>the</a:t>
            </a:r>
            <a:r>
              <a:rPr lang="es-ES" dirty="0"/>
              <a:t> </a:t>
            </a:r>
            <a:r>
              <a:rPr lang="es-ES" dirty="0" err="1"/>
              <a:t>image</a:t>
            </a:r>
            <a:r>
              <a:rPr lang="es-ES" dirty="0"/>
              <a:t> </a:t>
            </a:r>
            <a:r>
              <a:rPr lang="es-ES" dirty="0" err="1"/>
              <a:t>squared</a:t>
            </a:r>
            <a:r>
              <a:rPr lang="es-ES" dirty="0"/>
              <a:t>, </a:t>
            </a:r>
            <a:r>
              <a:rPr lang="es-ES" dirty="0" err="1"/>
              <a:t>go</a:t>
            </a:r>
            <a:r>
              <a:rPr lang="es-ES" dirty="0"/>
              <a:t> to “</a:t>
            </a:r>
            <a:r>
              <a:rPr lang="es-ES" dirty="0" err="1"/>
              <a:t>Crop</a:t>
            </a:r>
            <a:r>
              <a:rPr lang="es-ES" dirty="0"/>
              <a:t>” &gt; “</a:t>
            </a:r>
            <a:r>
              <a:rPr lang="es-ES" dirty="0" err="1"/>
              <a:t>Crop</a:t>
            </a:r>
            <a:r>
              <a:rPr lang="es-ES" dirty="0"/>
              <a:t> to </a:t>
            </a:r>
            <a:r>
              <a:rPr lang="es-ES" dirty="0" err="1"/>
              <a:t>shape</a:t>
            </a:r>
            <a:r>
              <a:rPr lang="es-ES" dirty="0"/>
              <a:t>” and </a:t>
            </a:r>
            <a:r>
              <a:rPr lang="es-ES" dirty="0" err="1"/>
              <a:t>select</a:t>
            </a:r>
            <a:r>
              <a:rPr lang="es-ES" dirty="0"/>
              <a:t> </a:t>
            </a:r>
            <a:r>
              <a:rPr lang="es-ES" dirty="0" err="1"/>
              <a:t>the</a:t>
            </a:r>
            <a:r>
              <a:rPr lang="es-ES" dirty="0"/>
              <a:t> </a:t>
            </a:r>
            <a:r>
              <a:rPr lang="es-ES" dirty="0" err="1"/>
              <a:t>circle</a:t>
            </a:r>
            <a:r>
              <a:rPr lang="es-ES" dirty="0"/>
              <a:t>. 4) </a:t>
            </a:r>
            <a:r>
              <a:rPr lang="es-ES" dirty="0" err="1"/>
              <a:t>You</a:t>
            </a:r>
            <a:r>
              <a:rPr lang="es-ES" dirty="0"/>
              <a:t> can </a:t>
            </a:r>
            <a:r>
              <a:rPr lang="es-ES" dirty="0" err="1"/>
              <a:t>change</a:t>
            </a:r>
            <a:r>
              <a:rPr lang="es-ES" dirty="0"/>
              <a:t> </a:t>
            </a:r>
            <a:r>
              <a:rPr lang="es-ES" dirty="0" err="1"/>
              <a:t>the</a:t>
            </a:r>
            <a:r>
              <a:rPr lang="es-ES" dirty="0"/>
              <a:t> </a:t>
            </a:r>
            <a:r>
              <a:rPr lang="es-ES" dirty="0" err="1"/>
              <a:t>size</a:t>
            </a:r>
            <a:r>
              <a:rPr lang="es-ES" dirty="0"/>
              <a:t> of </a:t>
            </a:r>
            <a:r>
              <a:rPr lang="es-ES" dirty="0" err="1"/>
              <a:t>the</a:t>
            </a:r>
            <a:r>
              <a:rPr lang="es-ES" dirty="0"/>
              <a:t> </a:t>
            </a:r>
            <a:r>
              <a:rPr lang="es-ES" dirty="0" err="1"/>
              <a:t>image</a:t>
            </a:r>
            <a:r>
              <a:rPr lang="es-ES" dirty="0"/>
              <a:t> </a:t>
            </a:r>
            <a:r>
              <a:rPr lang="es-ES" dirty="0" err="1"/>
              <a:t>while</a:t>
            </a:r>
            <a:r>
              <a:rPr lang="es-ES" dirty="0"/>
              <a:t> </a:t>
            </a:r>
            <a:r>
              <a:rPr lang="es-ES" dirty="0" err="1"/>
              <a:t>keeping</a:t>
            </a:r>
            <a:r>
              <a:rPr lang="es-ES" dirty="0"/>
              <a:t> </a:t>
            </a:r>
            <a:r>
              <a:rPr lang="es-ES" dirty="0" err="1"/>
              <a:t>the</a:t>
            </a:r>
            <a:r>
              <a:rPr lang="es-ES" dirty="0"/>
              <a:t> “</a:t>
            </a:r>
            <a:r>
              <a:rPr lang="es-ES" dirty="0" err="1"/>
              <a:t>shift</a:t>
            </a:r>
            <a:r>
              <a:rPr lang="es-ES" dirty="0"/>
              <a:t>” </a:t>
            </a:r>
            <a:r>
              <a:rPr lang="es-ES" dirty="0" err="1"/>
              <a:t>key</a:t>
            </a:r>
            <a:r>
              <a:rPr lang="es-ES" dirty="0"/>
              <a:t> </a:t>
            </a:r>
            <a:r>
              <a:rPr lang="es-ES" dirty="0" err="1"/>
              <a:t>pressed</a:t>
            </a:r>
            <a:r>
              <a:rPr lang="es-ES" dirty="0"/>
              <a:t> and place </a:t>
            </a:r>
            <a:r>
              <a:rPr lang="es-ES" dirty="0" err="1"/>
              <a:t>it</a:t>
            </a:r>
            <a:r>
              <a:rPr lang="es-ES" dirty="0"/>
              <a:t> </a:t>
            </a:r>
            <a:r>
              <a:rPr lang="es-ES" dirty="0" err="1"/>
              <a:t>on</a:t>
            </a:r>
            <a:r>
              <a:rPr lang="es-ES" dirty="0"/>
              <a:t> top of </a:t>
            </a:r>
            <a:r>
              <a:rPr lang="es-ES" dirty="0" err="1"/>
              <a:t>this</a:t>
            </a:r>
            <a:r>
              <a:rPr lang="es-ES" dirty="0"/>
              <a:t> </a:t>
            </a:r>
            <a:r>
              <a:rPr lang="es-ES" dirty="0" err="1"/>
              <a:t>circle</a:t>
            </a:r>
            <a:r>
              <a:rPr lang="es-ES" dirty="0"/>
              <a:t>.</a:t>
            </a:r>
          </a:p>
        </p:txBody>
      </p:sp>
    </p:spTree>
    <p:extLst>
      <p:ext uri="{BB962C8B-B14F-4D97-AF65-F5344CB8AC3E}">
        <p14:creationId xmlns:p14="http://schemas.microsoft.com/office/powerpoint/2010/main" val="3578433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on 2 Columns">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800" b="1" i="0">
                <a:solidFill>
                  <a:schemeClr val="bg1"/>
                </a:solidFill>
                <a:latin typeface="+mn-lt"/>
              </a:defRPr>
            </a:lvl1pPr>
          </a:lstStyle>
          <a:p>
            <a:r>
              <a:rPr lang="es-ES" dirty="0" err="1"/>
              <a:t>Comparison</a:t>
            </a:r>
            <a:endParaRPr lang="es-ES" dirty="0"/>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6" name="Conector recto 15">
            <a:extLst>
              <a:ext uri="{FF2B5EF4-FFF2-40B4-BE49-F238E27FC236}">
                <a16:creationId xmlns:a16="http://schemas.microsoft.com/office/drawing/2014/main" id="{70FCA174-FBDC-4A44-8452-F6EE2F9811D8}"/>
              </a:ext>
            </a:extLst>
          </p:cNvPr>
          <p:cNvCxnSpPr>
            <a:cxnSpLocks/>
          </p:cNvCxnSpPr>
          <p:nvPr userDrawn="1"/>
        </p:nvCxnSpPr>
        <p:spPr>
          <a:xfrm>
            <a:off x="6580442" y="2161449"/>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DB9B67F1-EE84-2741-BF0F-CECA6FB0854E}"/>
              </a:ext>
            </a:extLst>
          </p:cNvPr>
          <p:cNvCxnSpPr>
            <a:cxnSpLocks/>
          </p:cNvCxnSpPr>
          <p:nvPr userDrawn="1"/>
        </p:nvCxnSpPr>
        <p:spPr>
          <a:xfrm>
            <a:off x="586042" y="2161449"/>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9" name="Marcador de texto 3">
            <a:extLst>
              <a:ext uri="{FF2B5EF4-FFF2-40B4-BE49-F238E27FC236}">
                <a16:creationId xmlns:a16="http://schemas.microsoft.com/office/drawing/2014/main" id="{B83FDE2B-4301-7649-8D65-1A0309A077B2}"/>
              </a:ext>
            </a:extLst>
          </p:cNvPr>
          <p:cNvSpPr>
            <a:spLocks noGrp="1"/>
          </p:cNvSpPr>
          <p:nvPr>
            <p:ph type="body" sz="half" idx="10" hasCustomPrompt="1"/>
          </p:nvPr>
        </p:nvSpPr>
        <p:spPr>
          <a:xfrm>
            <a:off x="6621151" y="2469564"/>
            <a:ext cx="5032687" cy="3325754"/>
          </a:xfrm>
          <a:prstGeom prst="rect">
            <a:avLst/>
          </a:prstGeom>
        </p:spPr>
        <p:txBody>
          <a:bodyPr/>
          <a:lstStyle>
            <a:lvl1pPr marL="0" indent="0">
              <a:buFont typeface="Arial" panose="020B0604020202020204" pitchFamily="34" charset="0"/>
              <a:buChar char="•"/>
              <a:defRPr sz="160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11" name="Marcador de texto 3">
            <a:extLst>
              <a:ext uri="{FF2B5EF4-FFF2-40B4-BE49-F238E27FC236}">
                <a16:creationId xmlns:a16="http://schemas.microsoft.com/office/drawing/2014/main" id="{1B1C0239-7BD0-A14C-A122-6CEFC0C0DDA1}"/>
              </a:ext>
            </a:extLst>
          </p:cNvPr>
          <p:cNvSpPr>
            <a:spLocks noGrp="1"/>
          </p:cNvSpPr>
          <p:nvPr>
            <p:ph type="body" sz="half" idx="11" hasCustomPrompt="1"/>
          </p:nvPr>
        </p:nvSpPr>
        <p:spPr>
          <a:xfrm>
            <a:off x="617538" y="2469564"/>
            <a:ext cx="5041900" cy="3325754"/>
          </a:xfrm>
          <a:prstGeom prst="rect">
            <a:avLst/>
          </a:prstGeom>
        </p:spPr>
        <p:txBody>
          <a:bodyPr/>
          <a:lstStyle>
            <a:lvl1pPr marL="0" indent="0">
              <a:buFont typeface="Arial" panose="020B0604020202020204" pitchFamily="34" charset="0"/>
              <a:buChar char="•"/>
              <a:defRPr sz="160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18" name="Marcador de texto 4">
            <a:extLst>
              <a:ext uri="{FF2B5EF4-FFF2-40B4-BE49-F238E27FC236}">
                <a16:creationId xmlns:a16="http://schemas.microsoft.com/office/drawing/2014/main" id="{C3DC496A-F9D1-4741-9FFF-84CF6FB09B65}"/>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400">
                <a:solidFill>
                  <a:schemeClr val="bg1"/>
                </a:solidFill>
                <a:latin typeface="+mn-lt"/>
              </a:defRPr>
            </a:lvl1pPr>
          </a:lstStyle>
          <a:p>
            <a:pPr lvl="0"/>
            <a:r>
              <a:rPr lang="es-ES" dirty="0" err="1"/>
              <a:t>Title</a:t>
            </a:r>
            <a:r>
              <a:rPr lang="es-ES" dirty="0"/>
              <a:t> of </a:t>
            </a:r>
            <a:r>
              <a:rPr lang="es-ES" dirty="0" err="1"/>
              <a:t>presentation</a:t>
            </a:r>
            <a:endParaRPr lang="es-ES" dirty="0"/>
          </a:p>
        </p:txBody>
      </p:sp>
      <p:sp>
        <p:nvSpPr>
          <p:cNvPr id="19" name="Marcador de texto 4">
            <a:extLst>
              <a:ext uri="{FF2B5EF4-FFF2-40B4-BE49-F238E27FC236}">
                <a16:creationId xmlns:a16="http://schemas.microsoft.com/office/drawing/2014/main" id="{BEB313BE-0DB4-BA42-97E0-7222C7652B19}"/>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400">
                <a:solidFill>
                  <a:schemeClr val="bg1"/>
                </a:solidFill>
                <a:latin typeface="+mn-lt"/>
              </a:defRPr>
            </a:lvl1pPr>
          </a:lstStyle>
          <a:p>
            <a:pPr lvl="0"/>
            <a:r>
              <a:rPr lang="es-ES" dirty="0"/>
              <a:t>Date</a:t>
            </a:r>
          </a:p>
        </p:txBody>
      </p:sp>
      <p:sp>
        <p:nvSpPr>
          <p:cNvPr id="20" name="Marcador de texto 4">
            <a:extLst>
              <a:ext uri="{FF2B5EF4-FFF2-40B4-BE49-F238E27FC236}">
                <a16:creationId xmlns:a16="http://schemas.microsoft.com/office/drawing/2014/main" id="{A9874C3A-7B72-BD46-B384-003DB0482705}"/>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400">
                <a:solidFill>
                  <a:schemeClr val="bg1"/>
                </a:solidFill>
                <a:latin typeface="+mn-lt"/>
              </a:defRPr>
            </a:lvl1pPr>
          </a:lstStyle>
          <a:p>
            <a:pPr lvl="0"/>
            <a:r>
              <a:rPr lang="es-ES" dirty="0"/>
              <a:t>Nº</a:t>
            </a:r>
          </a:p>
        </p:txBody>
      </p:sp>
      <p:sp>
        <p:nvSpPr>
          <p:cNvPr id="4" name="Marcador de texto 3">
            <a:extLst>
              <a:ext uri="{FF2B5EF4-FFF2-40B4-BE49-F238E27FC236}">
                <a16:creationId xmlns:a16="http://schemas.microsoft.com/office/drawing/2014/main" id="{9B75798F-EE71-2D4E-A05B-9560BF42EE61}"/>
              </a:ext>
            </a:extLst>
          </p:cNvPr>
          <p:cNvSpPr>
            <a:spLocks noGrp="1"/>
          </p:cNvSpPr>
          <p:nvPr>
            <p:ph type="body" sz="quarter" idx="15" hasCustomPrompt="1"/>
          </p:nvPr>
        </p:nvSpPr>
        <p:spPr>
          <a:xfrm>
            <a:off x="585788" y="1765300"/>
            <a:ext cx="5073650" cy="377825"/>
          </a:xfrm>
          <a:prstGeom prst="rect">
            <a:avLst/>
          </a:prstGeom>
        </p:spPr>
        <p:txBody>
          <a:bodyPr/>
          <a:lstStyle>
            <a:lvl1pPr>
              <a:buNone/>
              <a:defRPr sz="1400" b="1" i="0">
                <a:solidFill>
                  <a:schemeClr val="bg1"/>
                </a:solidFill>
                <a:latin typeface="+mn-lt"/>
              </a:defRPr>
            </a:lvl1pPr>
          </a:lstStyle>
          <a:p>
            <a:pPr lvl="0"/>
            <a:r>
              <a:rPr lang="es-ES" dirty="0"/>
              <a:t>ADD YOUR TEXT HERE</a:t>
            </a:r>
          </a:p>
        </p:txBody>
      </p:sp>
      <p:sp>
        <p:nvSpPr>
          <p:cNvPr id="15" name="Marcador de texto 3">
            <a:extLst>
              <a:ext uri="{FF2B5EF4-FFF2-40B4-BE49-F238E27FC236}">
                <a16:creationId xmlns:a16="http://schemas.microsoft.com/office/drawing/2014/main" id="{95274110-9252-CD4D-B91F-2AD87D17DF31}"/>
              </a:ext>
            </a:extLst>
          </p:cNvPr>
          <p:cNvSpPr>
            <a:spLocks noGrp="1"/>
          </p:cNvSpPr>
          <p:nvPr>
            <p:ph type="body" sz="quarter" idx="16" hasCustomPrompt="1"/>
          </p:nvPr>
        </p:nvSpPr>
        <p:spPr>
          <a:xfrm>
            <a:off x="6592888" y="1765300"/>
            <a:ext cx="5073650" cy="377825"/>
          </a:xfrm>
          <a:prstGeom prst="rect">
            <a:avLst/>
          </a:prstGeom>
        </p:spPr>
        <p:txBody>
          <a:bodyPr/>
          <a:lstStyle>
            <a:lvl1pPr>
              <a:buNone/>
              <a:defRPr sz="1400" b="1" i="0">
                <a:solidFill>
                  <a:schemeClr val="bg1"/>
                </a:solidFill>
                <a:latin typeface="+mn-lt"/>
              </a:defRPr>
            </a:lvl1pPr>
          </a:lstStyle>
          <a:p>
            <a:pPr lvl="0"/>
            <a:r>
              <a:rPr lang="es-ES" dirty="0"/>
              <a:t>ADD YOUR TEXT HERE</a:t>
            </a:r>
          </a:p>
        </p:txBody>
      </p:sp>
    </p:spTree>
    <p:extLst>
      <p:ext uri="{BB962C8B-B14F-4D97-AF65-F5344CB8AC3E}">
        <p14:creationId xmlns:p14="http://schemas.microsoft.com/office/powerpoint/2010/main" val="2108083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2 Columns_Ivory">
    <p:bg>
      <p:bgPr>
        <a:solidFill>
          <a:srgbClr val="EFEDDF"/>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800" b="1" i="0">
                <a:solidFill>
                  <a:srgbClr val="2B3256"/>
                </a:solidFill>
                <a:latin typeface="+mn-lt"/>
              </a:defRPr>
            </a:lvl1pPr>
          </a:lstStyle>
          <a:p>
            <a:r>
              <a:rPr lang="es-ES" dirty="0" err="1"/>
              <a:t>Comparison</a:t>
            </a:r>
            <a:endParaRPr lang="es-ES" dirty="0"/>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6" name="Conector recto 15">
            <a:extLst>
              <a:ext uri="{FF2B5EF4-FFF2-40B4-BE49-F238E27FC236}">
                <a16:creationId xmlns:a16="http://schemas.microsoft.com/office/drawing/2014/main" id="{70FCA174-FBDC-4A44-8452-F6EE2F9811D8}"/>
              </a:ext>
            </a:extLst>
          </p:cNvPr>
          <p:cNvCxnSpPr>
            <a:cxnSpLocks/>
          </p:cNvCxnSpPr>
          <p:nvPr userDrawn="1"/>
        </p:nvCxnSpPr>
        <p:spPr>
          <a:xfrm>
            <a:off x="6580442" y="2161449"/>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DB9B67F1-EE84-2741-BF0F-CECA6FB0854E}"/>
              </a:ext>
            </a:extLst>
          </p:cNvPr>
          <p:cNvCxnSpPr>
            <a:cxnSpLocks/>
          </p:cNvCxnSpPr>
          <p:nvPr userDrawn="1"/>
        </p:nvCxnSpPr>
        <p:spPr>
          <a:xfrm>
            <a:off x="586042" y="2161449"/>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9" name="Marcador de texto 3">
            <a:extLst>
              <a:ext uri="{FF2B5EF4-FFF2-40B4-BE49-F238E27FC236}">
                <a16:creationId xmlns:a16="http://schemas.microsoft.com/office/drawing/2014/main" id="{B83FDE2B-4301-7649-8D65-1A0309A077B2}"/>
              </a:ext>
            </a:extLst>
          </p:cNvPr>
          <p:cNvSpPr>
            <a:spLocks noGrp="1"/>
          </p:cNvSpPr>
          <p:nvPr>
            <p:ph type="body" sz="half" idx="10" hasCustomPrompt="1"/>
          </p:nvPr>
        </p:nvSpPr>
        <p:spPr>
          <a:xfrm>
            <a:off x="6621151" y="2469564"/>
            <a:ext cx="5032687" cy="3325754"/>
          </a:xfrm>
          <a:prstGeom prst="rect">
            <a:avLst/>
          </a:prstGeom>
        </p:spPr>
        <p:txBody>
          <a:bodyPr/>
          <a:lstStyle>
            <a:lvl1pPr marL="0" indent="0">
              <a:buFont typeface="Arial" panose="020B0604020202020204" pitchFamily="34" charset="0"/>
              <a:buChar char="•"/>
              <a:defRPr sz="1600">
                <a:solidFill>
                  <a:srgbClr val="2B3256"/>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11" name="Marcador de texto 3">
            <a:extLst>
              <a:ext uri="{FF2B5EF4-FFF2-40B4-BE49-F238E27FC236}">
                <a16:creationId xmlns:a16="http://schemas.microsoft.com/office/drawing/2014/main" id="{1B1C0239-7BD0-A14C-A122-6CEFC0C0DDA1}"/>
              </a:ext>
            </a:extLst>
          </p:cNvPr>
          <p:cNvSpPr>
            <a:spLocks noGrp="1"/>
          </p:cNvSpPr>
          <p:nvPr>
            <p:ph type="body" sz="half" idx="11" hasCustomPrompt="1"/>
          </p:nvPr>
        </p:nvSpPr>
        <p:spPr>
          <a:xfrm>
            <a:off x="617538" y="2469564"/>
            <a:ext cx="5041900" cy="3325754"/>
          </a:xfrm>
          <a:prstGeom prst="rect">
            <a:avLst/>
          </a:prstGeom>
        </p:spPr>
        <p:txBody>
          <a:bodyPr/>
          <a:lstStyle>
            <a:lvl1pPr marL="0" indent="0">
              <a:buFont typeface="Arial" panose="020B0604020202020204" pitchFamily="34" charset="0"/>
              <a:buChar char="•"/>
              <a:defRPr sz="1600">
                <a:solidFill>
                  <a:srgbClr val="2B3256"/>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18" name="Marcador de texto 4">
            <a:extLst>
              <a:ext uri="{FF2B5EF4-FFF2-40B4-BE49-F238E27FC236}">
                <a16:creationId xmlns:a16="http://schemas.microsoft.com/office/drawing/2014/main" id="{C3DC496A-F9D1-4741-9FFF-84CF6FB09B65}"/>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400">
                <a:solidFill>
                  <a:srgbClr val="2B3256"/>
                </a:solidFill>
                <a:latin typeface="+mn-lt"/>
              </a:defRPr>
            </a:lvl1pPr>
          </a:lstStyle>
          <a:p>
            <a:pPr lvl="0"/>
            <a:r>
              <a:rPr lang="es-ES" dirty="0" err="1"/>
              <a:t>Title</a:t>
            </a:r>
            <a:r>
              <a:rPr lang="es-ES" dirty="0"/>
              <a:t> of </a:t>
            </a:r>
            <a:r>
              <a:rPr lang="es-ES" dirty="0" err="1"/>
              <a:t>presentation</a:t>
            </a:r>
            <a:endParaRPr lang="es-ES" dirty="0"/>
          </a:p>
        </p:txBody>
      </p:sp>
      <p:sp>
        <p:nvSpPr>
          <p:cNvPr id="19" name="Marcador de texto 4">
            <a:extLst>
              <a:ext uri="{FF2B5EF4-FFF2-40B4-BE49-F238E27FC236}">
                <a16:creationId xmlns:a16="http://schemas.microsoft.com/office/drawing/2014/main" id="{BEB313BE-0DB4-BA42-97E0-7222C7652B19}"/>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400">
                <a:solidFill>
                  <a:srgbClr val="2B3256"/>
                </a:solidFill>
                <a:latin typeface="+mn-lt"/>
              </a:defRPr>
            </a:lvl1pPr>
          </a:lstStyle>
          <a:p>
            <a:pPr lvl="0"/>
            <a:r>
              <a:rPr lang="es-ES" dirty="0"/>
              <a:t>Date</a:t>
            </a:r>
          </a:p>
        </p:txBody>
      </p:sp>
      <p:sp>
        <p:nvSpPr>
          <p:cNvPr id="20" name="Marcador de texto 4">
            <a:extLst>
              <a:ext uri="{FF2B5EF4-FFF2-40B4-BE49-F238E27FC236}">
                <a16:creationId xmlns:a16="http://schemas.microsoft.com/office/drawing/2014/main" id="{A9874C3A-7B72-BD46-B384-003DB0482705}"/>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400">
                <a:solidFill>
                  <a:srgbClr val="2B3256"/>
                </a:solidFill>
                <a:latin typeface="+mn-lt"/>
              </a:defRPr>
            </a:lvl1pPr>
          </a:lstStyle>
          <a:p>
            <a:pPr lvl="0"/>
            <a:r>
              <a:rPr lang="es-ES" dirty="0"/>
              <a:t>Nº</a:t>
            </a:r>
          </a:p>
        </p:txBody>
      </p:sp>
      <p:sp>
        <p:nvSpPr>
          <p:cNvPr id="4" name="Marcador de texto 3">
            <a:extLst>
              <a:ext uri="{FF2B5EF4-FFF2-40B4-BE49-F238E27FC236}">
                <a16:creationId xmlns:a16="http://schemas.microsoft.com/office/drawing/2014/main" id="{9B75798F-EE71-2D4E-A05B-9560BF42EE61}"/>
              </a:ext>
            </a:extLst>
          </p:cNvPr>
          <p:cNvSpPr>
            <a:spLocks noGrp="1"/>
          </p:cNvSpPr>
          <p:nvPr>
            <p:ph type="body" sz="quarter" idx="15" hasCustomPrompt="1"/>
          </p:nvPr>
        </p:nvSpPr>
        <p:spPr>
          <a:xfrm>
            <a:off x="585788" y="1765300"/>
            <a:ext cx="5073650" cy="377825"/>
          </a:xfrm>
          <a:prstGeom prst="rect">
            <a:avLst/>
          </a:prstGeom>
        </p:spPr>
        <p:txBody>
          <a:bodyPr/>
          <a:lstStyle>
            <a:lvl1pPr>
              <a:buNone/>
              <a:defRPr sz="1400" b="1" i="0">
                <a:solidFill>
                  <a:srgbClr val="2B3256"/>
                </a:solidFill>
                <a:latin typeface="+mn-lt"/>
              </a:defRPr>
            </a:lvl1pPr>
          </a:lstStyle>
          <a:p>
            <a:pPr lvl="0"/>
            <a:r>
              <a:rPr lang="es-ES" dirty="0"/>
              <a:t>ADD YOUR TEXT HERE</a:t>
            </a:r>
          </a:p>
        </p:txBody>
      </p:sp>
      <p:sp>
        <p:nvSpPr>
          <p:cNvPr id="15" name="Marcador de texto 3">
            <a:extLst>
              <a:ext uri="{FF2B5EF4-FFF2-40B4-BE49-F238E27FC236}">
                <a16:creationId xmlns:a16="http://schemas.microsoft.com/office/drawing/2014/main" id="{95274110-9252-CD4D-B91F-2AD87D17DF31}"/>
              </a:ext>
            </a:extLst>
          </p:cNvPr>
          <p:cNvSpPr>
            <a:spLocks noGrp="1"/>
          </p:cNvSpPr>
          <p:nvPr>
            <p:ph type="body" sz="quarter" idx="16" hasCustomPrompt="1"/>
          </p:nvPr>
        </p:nvSpPr>
        <p:spPr>
          <a:xfrm>
            <a:off x="6592888" y="1765300"/>
            <a:ext cx="5073650" cy="377825"/>
          </a:xfrm>
          <a:prstGeom prst="rect">
            <a:avLst/>
          </a:prstGeom>
        </p:spPr>
        <p:txBody>
          <a:bodyPr/>
          <a:lstStyle>
            <a:lvl1pPr>
              <a:buNone/>
              <a:defRPr sz="1400" b="1" i="0">
                <a:solidFill>
                  <a:srgbClr val="2B3256"/>
                </a:solidFill>
                <a:latin typeface="+mn-lt"/>
              </a:defRPr>
            </a:lvl1pPr>
          </a:lstStyle>
          <a:p>
            <a:pPr lvl="0"/>
            <a:r>
              <a:rPr lang="es-ES" dirty="0"/>
              <a:t>ADD YOUR TEXT HERE</a:t>
            </a:r>
          </a:p>
        </p:txBody>
      </p:sp>
    </p:spTree>
    <p:extLst>
      <p:ext uri="{BB962C8B-B14F-4D97-AF65-F5344CB8AC3E}">
        <p14:creationId xmlns:p14="http://schemas.microsoft.com/office/powerpoint/2010/main" val="40622933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mparison 2 Columns">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800" b="1" i="0">
                <a:solidFill>
                  <a:schemeClr val="bg1"/>
                </a:solidFill>
                <a:latin typeface="+mn-lt"/>
              </a:defRPr>
            </a:lvl1pPr>
          </a:lstStyle>
          <a:p>
            <a:r>
              <a:rPr lang="es-ES" dirty="0" err="1"/>
              <a:t>Comparison</a:t>
            </a:r>
            <a:endParaRPr lang="es-ES" dirty="0"/>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6" name="Conector recto 15">
            <a:extLst>
              <a:ext uri="{FF2B5EF4-FFF2-40B4-BE49-F238E27FC236}">
                <a16:creationId xmlns:a16="http://schemas.microsoft.com/office/drawing/2014/main" id="{70FCA174-FBDC-4A44-8452-F6EE2F9811D8}"/>
              </a:ext>
            </a:extLst>
          </p:cNvPr>
          <p:cNvCxnSpPr>
            <a:cxnSpLocks/>
          </p:cNvCxnSpPr>
          <p:nvPr userDrawn="1"/>
        </p:nvCxnSpPr>
        <p:spPr>
          <a:xfrm>
            <a:off x="6580442" y="2161449"/>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DB9B67F1-EE84-2741-BF0F-CECA6FB0854E}"/>
              </a:ext>
            </a:extLst>
          </p:cNvPr>
          <p:cNvCxnSpPr>
            <a:cxnSpLocks/>
          </p:cNvCxnSpPr>
          <p:nvPr userDrawn="1"/>
        </p:nvCxnSpPr>
        <p:spPr>
          <a:xfrm>
            <a:off x="586042" y="2161449"/>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9" name="Marcador de texto 3">
            <a:extLst>
              <a:ext uri="{FF2B5EF4-FFF2-40B4-BE49-F238E27FC236}">
                <a16:creationId xmlns:a16="http://schemas.microsoft.com/office/drawing/2014/main" id="{B83FDE2B-4301-7649-8D65-1A0309A077B2}"/>
              </a:ext>
            </a:extLst>
          </p:cNvPr>
          <p:cNvSpPr>
            <a:spLocks noGrp="1"/>
          </p:cNvSpPr>
          <p:nvPr>
            <p:ph type="body" sz="half" idx="10" hasCustomPrompt="1"/>
          </p:nvPr>
        </p:nvSpPr>
        <p:spPr>
          <a:xfrm>
            <a:off x="6621151" y="2469564"/>
            <a:ext cx="5032687" cy="1274527"/>
          </a:xfrm>
          <a:prstGeom prst="rect">
            <a:avLst/>
          </a:prstGeom>
        </p:spPr>
        <p:txBody>
          <a:bodyPr/>
          <a:lstStyle>
            <a:lvl1pPr marL="0" indent="0">
              <a:buFont typeface="Arial" panose="020B0604020202020204" pitchFamily="34" charset="0"/>
              <a:buChar char="•"/>
              <a:defRPr sz="160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11" name="Marcador de texto 3">
            <a:extLst>
              <a:ext uri="{FF2B5EF4-FFF2-40B4-BE49-F238E27FC236}">
                <a16:creationId xmlns:a16="http://schemas.microsoft.com/office/drawing/2014/main" id="{1B1C0239-7BD0-A14C-A122-6CEFC0C0DDA1}"/>
              </a:ext>
            </a:extLst>
          </p:cNvPr>
          <p:cNvSpPr>
            <a:spLocks noGrp="1"/>
          </p:cNvSpPr>
          <p:nvPr>
            <p:ph type="body" sz="half" idx="11" hasCustomPrompt="1"/>
          </p:nvPr>
        </p:nvSpPr>
        <p:spPr>
          <a:xfrm>
            <a:off x="617538" y="2469564"/>
            <a:ext cx="5041900" cy="1274527"/>
          </a:xfrm>
          <a:prstGeom prst="rect">
            <a:avLst/>
          </a:prstGeom>
        </p:spPr>
        <p:txBody>
          <a:bodyPr/>
          <a:lstStyle>
            <a:lvl1pPr marL="0" indent="0">
              <a:buFont typeface="Arial" panose="020B0604020202020204" pitchFamily="34" charset="0"/>
              <a:buChar char="•"/>
              <a:defRPr sz="160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18" name="Marcador de texto 4">
            <a:extLst>
              <a:ext uri="{FF2B5EF4-FFF2-40B4-BE49-F238E27FC236}">
                <a16:creationId xmlns:a16="http://schemas.microsoft.com/office/drawing/2014/main" id="{C3DC496A-F9D1-4741-9FFF-84CF6FB09B65}"/>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400">
                <a:solidFill>
                  <a:schemeClr val="bg1"/>
                </a:solidFill>
                <a:latin typeface="+mn-lt"/>
              </a:defRPr>
            </a:lvl1pPr>
          </a:lstStyle>
          <a:p>
            <a:pPr lvl="0"/>
            <a:r>
              <a:rPr lang="es-ES" dirty="0" err="1"/>
              <a:t>Title</a:t>
            </a:r>
            <a:r>
              <a:rPr lang="es-ES" dirty="0"/>
              <a:t> of </a:t>
            </a:r>
            <a:r>
              <a:rPr lang="es-ES" dirty="0" err="1"/>
              <a:t>presentation</a:t>
            </a:r>
            <a:endParaRPr lang="es-ES" dirty="0"/>
          </a:p>
        </p:txBody>
      </p:sp>
      <p:sp>
        <p:nvSpPr>
          <p:cNvPr id="19" name="Marcador de texto 4">
            <a:extLst>
              <a:ext uri="{FF2B5EF4-FFF2-40B4-BE49-F238E27FC236}">
                <a16:creationId xmlns:a16="http://schemas.microsoft.com/office/drawing/2014/main" id="{BEB313BE-0DB4-BA42-97E0-7222C7652B19}"/>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400">
                <a:solidFill>
                  <a:schemeClr val="bg1"/>
                </a:solidFill>
                <a:latin typeface="+mn-lt"/>
              </a:defRPr>
            </a:lvl1pPr>
          </a:lstStyle>
          <a:p>
            <a:pPr lvl="0"/>
            <a:r>
              <a:rPr lang="es-ES" dirty="0"/>
              <a:t>Date</a:t>
            </a:r>
          </a:p>
        </p:txBody>
      </p:sp>
      <p:sp>
        <p:nvSpPr>
          <p:cNvPr id="20" name="Marcador de texto 4">
            <a:extLst>
              <a:ext uri="{FF2B5EF4-FFF2-40B4-BE49-F238E27FC236}">
                <a16:creationId xmlns:a16="http://schemas.microsoft.com/office/drawing/2014/main" id="{A9874C3A-7B72-BD46-B384-003DB0482705}"/>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400">
                <a:solidFill>
                  <a:schemeClr val="bg1"/>
                </a:solidFill>
                <a:latin typeface="+mn-lt"/>
              </a:defRPr>
            </a:lvl1pPr>
          </a:lstStyle>
          <a:p>
            <a:pPr lvl="0"/>
            <a:r>
              <a:rPr lang="es-ES" dirty="0"/>
              <a:t>Nº</a:t>
            </a:r>
          </a:p>
        </p:txBody>
      </p:sp>
      <p:cxnSp>
        <p:nvCxnSpPr>
          <p:cNvPr id="14" name="Conector recto 13">
            <a:extLst>
              <a:ext uri="{FF2B5EF4-FFF2-40B4-BE49-F238E27FC236}">
                <a16:creationId xmlns:a16="http://schemas.microsoft.com/office/drawing/2014/main" id="{CD18929D-4591-954E-A419-05A963BED966}"/>
              </a:ext>
            </a:extLst>
          </p:cNvPr>
          <p:cNvCxnSpPr>
            <a:cxnSpLocks/>
          </p:cNvCxnSpPr>
          <p:nvPr userDrawn="1"/>
        </p:nvCxnSpPr>
        <p:spPr>
          <a:xfrm>
            <a:off x="6580442" y="4373308"/>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D45D1BE9-06CF-CB48-BFD5-5B94F7D308C4}"/>
              </a:ext>
            </a:extLst>
          </p:cNvPr>
          <p:cNvCxnSpPr>
            <a:cxnSpLocks/>
          </p:cNvCxnSpPr>
          <p:nvPr userDrawn="1"/>
        </p:nvCxnSpPr>
        <p:spPr>
          <a:xfrm>
            <a:off x="586042" y="4373308"/>
            <a:ext cx="5073396"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21" name="Marcador de texto 3">
            <a:extLst>
              <a:ext uri="{FF2B5EF4-FFF2-40B4-BE49-F238E27FC236}">
                <a16:creationId xmlns:a16="http://schemas.microsoft.com/office/drawing/2014/main" id="{9FA88FC5-9075-3C4B-821A-892CAB6C99E7}"/>
              </a:ext>
            </a:extLst>
          </p:cNvPr>
          <p:cNvSpPr>
            <a:spLocks noGrp="1"/>
          </p:cNvSpPr>
          <p:nvPr>
            <p:ph type="body" sz="half" idx="15" hasCustomPrompt="1"/>
          </p:nvPr>
        </p:nvSpPr>
        <p:spPr>
          <a:xfrm>
            <a:off x="6621151" y="4681423"/>
            <a:ext cx="5032687" cy="1274527"/>
          </a:xfrm>
          <a:prstGeom prst="rect">
            <a:avLst/>
          </a:prstGeom>
        </p:spPr>
        <p:txBody>
          <a:bodyPr/>
          <a:lstStyle>
            <a:lvl1pPr marL="0" indent="0">
              <a:buFont typeface="Arial" panose="020B0604020202020204" pitchFamily="34" charset="0"/>
              <a:buChar char="•"/>
              <a:defRPr sz="160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r>
              <a:rPr lang="es-ES" dirty="0"/>
              <a:t>.</a:t>
            </a:r>
          </a:p>
        </p:txBody>
      </p:sp>
      <p:sp>
        <p:nvSpPr>
          <p:cNvPr id="22" name="Marcador de texto 3">
            <a:extLst>
              <a:ext uri="{FF2B5EF4-FFF2-40B4-BE49-F238E27FC236}">
                <a16:creationId xmlns:a16="http://schemas.microsoft.com/office/drawing/2014/main" id="{F1AC9AFE-16CB-8247-AF0E-F6881F08173D}"/>
              </a:ext>
            </a:extLst>
          </p:cNvPr>
          <p:cNvSpPr>
            <a:spLocks noGrp="1"/>
          </p:cNvSpPr>
          <p:nvPr>
            <p:ph type="body" sz="half" idx="16" hasCustomPrompt="1"/>
          </p:nvPr>
        </p:nvSpPr>
        <p:spPr>
          <a:xfrm>
            <a:off x="617538" y="4681423"/>
            <a:ext cx="5041900" cy="1274527"/>
          </a:xfrm>
          <a:prstGeom prst="rect">
            <a:avLst/>
          </a:prstGeom>
        </p:spPr>
        <p:txBody>
          <a:bodyPr/>
          <a:lstStyle>
            <a:lvl1pPr marL="0" indent="0">
              <a:buFont typeface="Arial" panose="020B0604020202020204" pitchFamily="34" charset="0"/>
              <a:buChar char="•"/>
              <a:defRPr sz="160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27" name="Marcador de texto 3">
            <a:extLst>
              <a:ext uri="{FF2B5EF4-FFF2-40B4-BE49-F238E27FC236}">
                <a16:creationId xmlns:a16="http://schemas.microsoft.com/office/drawing/2014/main" id="{C5A7A5B1-F45F-3C43-8683-1CA2F01ABBAD}"/>
              </a:ext>
            </a:extLst>
          </p:cNvPr>
          <p:cNvSpPr>
            <a:spLocks noGrp="1"/>
          </p:cNvSpPr>
          <p:nvPr>
            <p:ph type="body" sz="quarter" idx="17" hasCustomPrompt="1"/>
          </p:nvPr>
        </p:nvSpPr>
        <p:spPr>
          <a:xfrm>
            <a:off x="585788" y="1765300"/>
            <a:ext cx="5073650" cy="377825"/>
          </a:xfrm>
          <a:prstGeom prst="rect">
            <a:avLst/>
          </a:prstGeom>
        </p:spPr>
        <p:txBody>
          <a:bodyPr/>
          <a:lstStyle>
            <a:lvl1pPr>
              <a:buNone/>
              <a:defRPr sz="1400" b="1" i="0">
                <a:solidFill>
                  <a:schemeClr val="bg1"/>
                </a:solidFill>
                <a:latin typeface="+mn-lt"/>
              </a:defRPr>
            </a:lvl1pPr>
          </a:lstStyle>
          <a:p>
            <a:pPr lvl="0"/>
            <a:r>
              <a:rPr lang="es-ES" dirty="0"/>
              <a:t>ADD YOUR TEXT HERE</a:t>
            </a:r>
          </a:p>
        </p:txBody>
      </p:sp>
      <p:sp>
        <p:nvSpPr>
          <p:cNvPr id="28" name="Marcador de texto 3">
            <a:extLst>
              <a:ext uri="{FF2B5EF4-FFF2-40B4-BE49-F238E27FC236}">
                <a16:creationId xmlns:a16="http://schemas.microsoft.com/office/drawing/2014/main" id="{C56E40BE-9492-FD4E-8BA4-7449904ED8CA}"/>
              </a:ext>
            </a:extLst>
          </p:cNvPr>
          <p:cNvSpPr>
            <a:spLocks noGrp="1"/>
          </p:cNvSpPr>
          <p:nvPr>
            <p:ph type="body" sz="quarter" idx="18" hasCustomPrompt="1"/>
          </p:nvPr>
        </p:nvSpPr>
        <p:spPr>
          <a:xfrm>
            <a:off x="6592888" y="1765300"/>
            <a:ext cx="5073650" cy="377825"/>
          </a:xfrm>
          <a:prstGeom prst="rect">
            <a:avLst/>
          </a:prstGeom>
        </p:spPr>
        <p:txBody>
          <a:bodyPr/>
          <a:lstStyle>
            <a:lvl1pPr>
              <a:buNone/>
              <a:defRPr sz="1400" b="1" i="0">
                <a:solidFill>
                  <a:schemeClr val="bg1"/>
                </a:solidFill>
                <a:latin typeface="+mn-lt"/>
              </a:defRPr>
            </a:lvl1pPr>
          </a:lstStyle>
          <a:p>
            <a:pPr lvl="0"/>
            <a:r>
              <a:rPr lang="es-ES" dirty="0"/>
              <a:t>ADD YOUR TEXT HERE</a:t>
            </a:r>
          </a:p>
        </p:txBody>
      </p:sp>
      <p:sp>
        <p:nvSpPr>
          <p:cNvPr id="29" name="Marcador de texto 3">
            <a:extLst>
              <a:ext uri="{FF2B5EF4-FFF2-40B4-BE49-F238E27FC236}">
                <a16:creationId xmlns:a16="http://schemas.microsoft.com/office/drawing/2014/main" id="{F5A0D033-69BD-2D4A-8049-FB0485151811}"/>
              </a:ext>
            </a:extLst>
          </p:cNvPr>
          <p:cNvSpPr>
            <a:spLocks noGrp="1"/>
          </p:cNvSpPr>
          <p:nvPr>
            <p:ph type="body" sz="quarter" idx="19" hasCustomPrompt="1"/>
          </p:nvPr>
        </p:nvSpPr>
        <p:spPr>
          <a:xfrm>
            <a:off x="585788" y="3987800"/>
            <a:ext cx="5073650" cy="377825"/>
          </a:xfrm>
          <a:prstGeom prst="rect">
            <a:avLst/>
          </a:prstGeom>
        </p:spPr>
        <p:txBody>
          <a:bodyPr/>
          <a:lstStyle>
            <a:lvl1pPr>
              <a:buNone/>
              <a:defRPr sz="1400" b="1" i="0">
                <a:solidFill>
                  <a:schemeClr val="bg1"/>
                </a:solidFill>
                <a:latin typeface="+mn-lt"/>
              </a:defRPr>
            </a:lvl1pPr>
          </a:lstStyle>
          <a:p>
            <a:pPr lvl="0"/>
            <a:r>
              <a:rPr lang="es-ES" dirty="0"/>
              <a:t>ADD YOUR TEXT HERE</a:t>
            </a:r>
          </a:p>
        </p:txBody>
      </p:sp>
      <p:sp>
        <p:nvSpPr>
          <p:cNvPr id="30" name="Marcador de texto 3">
            <a:extLst>
              <a:ext uri="{FF2B5EF4-FFF2-40B4-BE49-F238E27FC236}">
                <a16:creationId xmlns:a16="http://schemas.microsoft.com/office/drawing/2014/main" id="{63BAD847-697B-2440-9F9D-B6235DD5D66E}"/>
              </a:ext>
            </a:extLst>
          </p:cNvPr>
          <p:cNvSpPr>
            <a:spLocks noGrp="1"/>
          </p:cNvSpPr>
          <p:nvPr>
            <p:ph type="body" sz="quarter" idx="20" hasCustomPrompt="1"/>
          </p:nvPr>
        </p:nvSpPr>
        <p:spPr>
          <a:xfrm>
            <a:off x="6592888" y="3987800"/>
            <a:ext cx="5073650" cy="377825"/>
          </a:xfrm>
          <a:prstGeom prst="rect">
            <a:avLst/>
          </a:prstGeom>
        </p:spPr>
        <p:txBody>
          <a:bodyPr/>
          <a:lstStyle>
            <a:lvl1pPr>
              <a:buNone/>
              <a:defRPr sz="1400" b="1" i="0">
                <a:solidFill>
                  <a:schemeClr val="bg1"/>
                </a:solidFill>
                <a:latin typeface="+mn-lt"/>
              </a:defRPr>
            </a:lvl1pPr>
          </a:lstStyle>
          <a:p>
            <a:pPr lvl="0"/>
            <a:r>
              <a:rPr lang="es-ES" dirty="0"/>
              <a:t>ADD YOUR TEXT HERE</a:t>
            </a:r>
          </a:p>
        </p:txBody>
      </p:sp>
    </p:spTree>
    <p:extLst>
      <p:ext uri="{BB962C8B-B14F-4D97-AF65-F5344CB8AC3E}">
        <p14:creationId xmlns:p14="http://schemas.microsoft.com/office/powerpoint/2010/main" val="8503638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omparison 2 Columns">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4933696" cy="600699"/>
          </a:xfrm>
          <a:prstGeom prst="rect">
            <a:avLst/>
          </a:prstGeom>
        </p:spPr>
        <p:txBody>
          <a:bodyPr anchor="t" anchorCtr="0"/>
          <a:lstStyle>
            <a:lvl1pPr algn="l">
              <a:defRPr sz="3800" b="1" i="0">
                <a:solidFill>
                  <a:schemeClr val="bg1"/>
                </a:solidFill>
                <a:latin typeface="+mn-lt"/>
              </a:defRPr>
            </a:lvl1pPr>
          </a:lstStyle>
          <a:p>
            <a:r>
              <a:rPr lang="es-ES" dirty="0" err="1"/>
              <a:t>Comparison</a:t>
            </a:r>
            <a:endParaRPr lang="es-ES" dirty="0"/>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7" name="Conector recto 16">
            <a:extLst>
              <a:ext uri="{FF2B5EF4-FFF2-40B4-BE49-F238E27FC236}">
                <a16:creationId xmlns:a16="http://schemas.microsoft.com/office/drawing/2014/main" id="{DB9B67F1-EE84-2741-BF0F-CECA6FB0854E}"/>
              </a:ext>
            </a:extLst>
          </p:cNvPr>
          <p:cNvCxnSpPr>
            <a:cxnSpLocks/>
          </p:cNvCxnSpPr>
          <p:nvPr userDrawn="1"/>
        </p:nvCxnSpPr>
        <p:spPr>
          <a:xfrm>
            <a:off x="586042" y="2161449"/>
            <a:ext cx="3394769"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11" name="Marcador de texto 3">
            <a:extLst>
              <a:ext uri="{FF2B5EF4-FFF2-40B4-BE49-F238E27FC236}">
                <a16:creationId xmlns:a16="http://schemas.microsoft.com/office/drawing/2014/main" id="{1B1C0239-7BD0-A14C-A122-6CEFC0C0DDA1}"/>
              </a:ext>
            </a:extLst>
          </p:cNvPr>
          <p:cNvSpPr>
            <a:spLocks noGrp="1"/>
          </p:cNvSpPr>
          <p:nvPr>
            <p:ph type="body" sz="half" idx="11" hasCustomPrompt="1"/>
          </p:nvPr>
        </p:nvSpPr>
        <p:spPr>
          <a:xfrm>
            <a:off x="617538" y="2469564"/>
            <a:ext cx="3373694" cy="1274527"/>
          </a:xfrm>
          <a:prstGeom prst="rect">
            <a:avLst/>
          </a:prstGeom>
        </p:spPr>
        <p:txBody>
          <a:bodyPr/>
          <a:lstStyle>
            <a:lvl1pPr marL="0" indent="0">
              <a:buFont typeface="Arial" panose="020B0604020202020204" pitchFamily="34" charset="0"/>
              <a:buChar char="•"/>
              <a:defRPr sz="160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18" name="Marcador de texto 4">
            <a:extLst>
              <a:ext uri="{FF2B5EF4-FFF2-40B4-BE49-F238E27FC236}">
                <a16:creationId xmlns:a16="http://schemas.microsoft.com/office/drawing/2014/main" id="{C3DC496A-F9D1-4741-9FFF-84CF6FB09B65}"/>
              </a:ext>
            </a:extLst>
          </p:cNvPr>
          <p:cNvSpPr>
            <a:spLocks noGrp="1"/>
          </p:cNvSpPr>
          <p:nvPr>
            <p:ph type="body" sz="quarter" idx="12" hasCustomPrompt="1"/>
          </p:nvPr>
        </p:nvSpPr>
        <p:spPr>
          <a:xfrm>
            <a:off x="552449" y="6490428"/>
            <a:ext cx="3850217" cy="336550"/>
          </a:xfrm>
          <a:prstGeom prst="rect">
            <a:avLst/>
          </a:prstGeom>
        </p:spPr>
        <p:txBody>
          <a:bodyPr/>
          <a:lstStyle>
            <a:lvl1pPr>
              <a:buNone/>
              <a:defRPr sz="1400">
                <a:solidFill>
                  <a:schemeClr val="bg1"/>
                </a:solidFill>
                <a:latin typeface="+mn-lt"/>
              </a:defRPr>
            </a:lvl1pPr>
          </a:lstStyle>
          <a:p>
            <a:pPr lvl="0"/>
            <a:r>
              <a:rPr lang="es-ES" dirty="0" err="1"/>
              <a:t>Title</a:t>
            </a:r>
            <a:r>
              <a:rPr lang="es-ES" dirty="0"/>
              <a:t> of </a:t>
            </a:r>
            <a:r>
              <a:rPr lang="es-ES" dirty="0" err="1"/>
              <a:t>presentation</a:t>
            </a:r>
            <a:endParaRPr lang="es-ES" dirty="0"/>
          </a:p>
        </p:txBody>
      </p:sp>
      <p:sp>
        <p:nvSpPr>
          <p:cNvPr id="19" name="Marcador de texto 4">
            <a:extLst>
              <a:ext uri="{FF2B5EF4-FFF2-40B4-BE49-F238E27FC236}">
                <a16:creationId xmlns:a16="http://schemas.microsoft.com/office/drawing/2014/main" id="{BEB313BE-0DB4-BA42-97E0-7222C7652B19}"/>
              </a:ext>
            </a:extLst>
          </p:cNvPr>
          <p:cNvSpPr>
            <a:spLocks noGrp="1"/>
          </p:cNvSpPr>
          <p:nvPr>
            <p:ph type="body" sz="quarter" idx="13" hasCustomPrompt="1"/>
          </p:nvPr>
        </p:nvSpPr>
        <p:spPr>
          <a:xfrm>
            <a:off x="5210177" y="6490428"/>
            <a:ext cx="2152650" cy="336550"/>
          </a:xfrm>
          <a:prstGeom prst="rect">
            <a:avLst/>
          </a:prstGeom>
        </p:spPr>
        <p:txBody>
          <a:bodyPr/>
          <a:lstStyle>
            <a:lvl1pPr>
              <a:buNone/>
              <a:defRPr sz="1400">
                <a:solidFill>
                  <a:schemeClr val="bg1"/>
                </a:solidFill>
                <a:latin typeface="+mn-lt"/>
              </a:defRPr>
            </a:lvl1pPr>
          </a:lstStyle>
          <a:p>
            <a:pPr lvl="0"/>
            <a:r>
              <a:rPr lang="es-ES" dirty="0"/>
              <a:t>Date</a:t>
            </a:r>
          </a:p>
        </p:txBody>
      </p:sp>
      <p:sp>
        <p:nvSpPr>
          <p:cNvPr id="20" name="Marcador de texto 4">
            <a:extLst>
              <a:ext uri="{FF2B5EF4-FFF2-40B4-BE49-F238E27FC236}">
                <a16:creationId xmlns:a16="http://schemas.microsoft.com/office/drawing/2014/main" id="{A9874C3A-7B72-BD46-B384-003DB0482705}"/>
              </a:ext>
            </a:extLst>
          </p:cNvPr>
          <p:cNvSpPr>
            <a:spLocks noGrp="1"/>
          </p:cNvSpPr>
          <p:nvPr>
            <p:ph type="body" sz="quarter" idx="14" hasCustomPrompt="1"/>
          </p:nvPr>
        </p:nvSpPr>
        <p:spPr>
          <a:xfrm>
            <a:off x="11411298" y="6490428"/>
            <a:ext cx="485080" cy="336550"/>
          </a:xfrm>
          <a:prstGeom prst="rect">
            <a:avLst/>
          </a:prstGeom>
        </p:spPr>
        <p:txBody>
          <a:bodyPr/>
          <a:lstStyle>
            <a:lvl1pPr>
              <a:buNone/>
              <a:defRPr sz="1400">
                <a:solidFill>
                  <a:schemeClr val="bg1"/>
                </a:solidFill>
                <a:latin typeface="+mn-lt"/>
              </a:defRPr>
            </a:lvl1pPr>
          </a:lstStyle>
          <a:p>
            <a:pPr lvl="0"/>
            <a:r>
              <a:rPr lang="es-ES" dirty="0"/>
              <a:t>Nº</a:t>
            </a:r>
          </a:p>
        </p:txBody>
      </p:sp>
      <p:cxnSp>
        <p:nvCxnSpPr>
          <p:cNvPr id="15" name="Conector recto 14">
            <a:extLst>
              <a:ext uri="{FF2B5EF4-FFF2-40B4-BE49-F238E27FC236}">
                <a16:creationId xmlns:a16="http://schemas.microsoft.com/office/drawing/2014/main" id="{D45D1BE9-06CF-CB48-BFD5-5B94F7D308C4}"/>
              </a:ext>
            </a:extLst>
          </p:cNvPr>
          <p:cNvCxnSpPr>
            <a:cxnSpLocks/>
          </p:cNvCxnSpPr>
          <p:nvPr userDrawn="1"/>
        </p:nvCxnSpPr>
        <p:spPr>
          <a:xfrm>
            <a:off x="586042" y="4373308"/>
            <a:ext cx="3394769"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22" name="Marcador de texto 3">
            <a:extLst>
              <a:ext uri="{FF2B5EF4-FFF2-40B4-BE49-F238E27FC236}">
                <a16:creationId xmlns:a16="http://schemas.microsoft.com/office/drawing/2014/main" id="{F1AC9AFE-16CB-8247-AF0E-F6881F08173D}"/>
              </a:ext>
            </a:extLst>
          </p:cNvPr>
          <p:cNvSpPr>
            <a:spLocks noGrp="1"/>
          </p:cNvSpPr>
          <p:nvPr>
            <p:ph type="body" sz="half" idx="16" hasCustomPrompt="1"/>
          </p:nvPr>
        </p:nvSpPr>
        <p:spPr>
          <a:xfrm>
            <a:off x="617538" y="4681423"/>
            <a:ext cx="3373694" cy="1274527"/>
          </a:xfrm>
          <a:prstGeom prst="rect">
            <a:avLst/>
          </a:prstGeom>
        </p:spPr>
        <p:txBody>
          <a:bodyPr/>
          <a:lstStyle>
            <a:lvl1pPr marL="0" indent="0">
              <a:buFont typeface="Arial" panose="020B0604020202020204" pitchFamily="34" charset="0"/>
              <a:buChar char="•"/>
              <a:defRPr sz="160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cxnSp>
        <p:nvCxnSpPr>
          <p:cNvPr id="25" name="Conector recto 24">
            <a:extLst>
              <a:ext uri="{FF2B5EF4-FFF2-40B4-BE49-F238E27FC236}">
                <a16:creationId xmlns:a16="http://schemas.microsoft.com/office/drawing/2014/main" id="{9918BC43-3815-E947-B68F-C26E3EE9BD50}"/>
              </a:ext>
            </a:extLst>
          </p:cNvPr>
          <p:cNvCxnSpPr>
            <a:cxnSpLocks/>
          </p:cNvCxnSpPr>
          <p:nvPr userDrawn="1"/>
        </p:nvCxnSpPr>
        <p:spPr>
          <a:xfrm>
            <a:off x="4577275" y="2161449"/>
            <a:ext cx="3394769"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26" name="Marcador de texto 3">
            <a:extLst>
              <a:ext uri="{FF2B5EF4-FFF2-40B4-BE49-F238E27FC236}">
                <a16:creationId xmlns:a16="http://schemas.microsoft.com/office/drawing/2014/main" id="{AFDE2114-4716-E548-8437-587D6F9C74B5}"/>
              </a:ext>
            </a:extLst>
          </p:cNvPr>
          <p:cNvSpPr>
            <a:spLocks noGrp="1"/>
          </p:cNvSpPr>
          <p:nvPr>
            <p:ph type="body" sz="half" idx="17" hasCustomPrompt="1"/>
          </p:nvPr>
        </p:nvSpPr>
        <p:spPr>
          <a:xfrm>
            <a:off x="4608771" y="2469564"/>
            <a:ext cx="3373694" cy="1274527"/>
          </a:xfrm>
          <a:prstGeom prst="rect">
            <a:avLst/>
          </a:prstGeom>
        </p:spPr>
        <p:txBody>
          <a:bodyPr/>
          <a:lstStyle>
            <a:lvl1pPr marL="0" indent="0">
              <a:buFont typeface="Arial" panose="020B0604020202020204" pitchFamily="34" charset="0"/>
              <a:buChar char="•"/>
              <a:defRPr sz="160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cxnSp>
        <p:nvCxnSpPr>
          <p:cNvPr id="28" name="Conector recto 27">
            <a:extLst>
              <a:ext uri="{FF2B5EF4-FFF2-40B4-BE49-F238E27FC236}">
                <a16:creationId xmlns:a16="http://schemas.microsoft.com/office/drawing/2014/main" id="{DFEAEC0D-F34A-7046-89A6-7D52BF92F449}"/>
              </a:ext>
            </a:extLst>
          </p:cNvPr>
          <p:cNvCxnSpPr>
            <a:cxnSpLocks/>
          </p:cNvCxnSpPr>
          <p:nvPr userDrawn="1"/>
        </p:nvCxnSpPr>
        <p:spPr>
          <a:xfrm>
            <a:off x="4515490" y="4373308"/>
            <a:ext cx="3394769"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29" name="Marcador de texto 3">
            <a:extLst>
              <a:ext uri="{FF2B5EF4-FFF2-40B4-BE49-F238E27FC236}">
                <a16:creationId xmlns:a16="http://schemas.microsoft.com/office/drawing/2014/main" id="{B4AE05CA-9644-F340-839C-16D880D8DA7D}"/>
              </a:ext>
            </a:extLst>
          </p:cNvPr>
          <p:cNvSpPr>
            <a:spLocks noGrp="1"/>
          </p:cNvSpPr>
          <p:nvPr>
            <p:ph type="body" sz="half" idx="18" hasCustomPrompt="1"/>
          </p:nvPr>
        </p:nvSpPr>
        <p:spPr>
          <a:xfrm>
            <a:off x="4608771" y="4681423"/>
            <a:ext cx="3373694" cy="1274527"/>
          </a:xfrm>
          <a:prstGeom prst="rect">
            <a:avLst/>
          </a:prstGeom>
        </p:spPr>
        <p:txBody>
          <a:bodyPr/>
          <a:lstStyle>
            <a:lvl1pPr marL="0" indent="0">
              <a:buFont typeface="Arial" panose="020B0604020202020204" pitchFamily="34" charset="0"/>
              <a:buChar char="•"/>
              <a:defRPr sz="160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cxnSp>
        <p:nvCxnSpPr>
          <p:cNvPr id="31" name="Conector recto 30">
            <a:extLst>
              <a:ext uri="{FF2B5EF4-FFF2-40B4-BE49-F238E27FC236}">
                <a16:creationId xmlns:a16="http://schemas.microsoft.com/office/drawing/2014/main" id="{36206171-D62A-1744-A4B1-A1E90B7F7CE1}"/>
              </a:ext>
            </a:extLst>
          </p:cNvPr>
          <p:cNvCxnSpPr>
            <a:cxnSpLocks/>
          </p:cNvCxnSpPr>
          <p:nvPr userDrawn="1"/>
        </p:nvCxnSpPr>
        <p:spPr>
          <a:xfrm>
            <a:off x="8469653" y="2161449"/>
            <a:ext cx="3394769"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32" name="Marcador de texto 3">
            <a:extLst>
              <a:ext uri="{FF2B5EF4-FFF2-40B4-BE49-F238E27FC236}">
                <a16:creationId xmlns:a16="http://schemas.microsoft.com/office/drawing/2014/main" id="{065A581F-F2D7-AA40-A405-0DF2A83F1BB1}"/>
              </a:ext>
            </a:extLst>
          </p:cNvPr>
          <p:cNvSpPr>
            <a:spLocks noGrp="1"/>
          </p:cNvSpPr>
          <p:nvPr>
            <p:ph type="body" sz="half" idx="19" hasCustomPrompt="1"/>
          </p:nvPr>
        </p:nvSpPr>
        <p:spPr>
          <a:xfrm>
            <a:off x="8501149" y="2469564"/>
            <a:ext cx="3373694" cy="1274527"/>
          </a:xfrm>
          <a:prstGeom prst="rect">
            <a:avLst/>
          </a:prstGeom>
        </p:spPr>
        <p:txBody>
          <a:bodyPr/>
          <a:lstStyle>
            <a:lvl1pPr marL="0" indent="0">
              <a:buFont typeface="Arial" panose="020B0604020202020204" pitchFamily="34" charset="0"/>
              <a:buChar char="•"/>
              <a:defRPr sz="160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cxnSp>
        <p:nvCxnSpPr>
          <p:cNvPr id="34" name="Conector recto 33">
            <a:extLst>
              <a:ext uri="{FF2B5EF4-FFF2-40B4-BE49-F238E27FC236}">
                <a16:creationId xmlns:a16="http://schemas.microsoft.com/office/drawing/2014/main" id="{B29DDE3D-68B9-C440-9DF3-421D1FBAF5B3}"/>
              </a:ext>
            </a:extLst>
          </p:cNvPr>
          <p:cNvCxnSpPr>
            <a:cxnSpLocks/>
          </p:cNvCxnSpPr>
          <p:nvPr userDrawn="1"/>
        </p:nvCxnSpPr>
        <p:spPr>
          <a:xfrm>
            <a:off x="8469653" y="4373308"/>
            <a:ext cx="3394769" cy="0"/>
          </a:xfrm>
          <a:prstGeom prst="line">
            <a:avLst/>
          </a:prstGeom>
          <a:ln w="38100">
            <a:solidFill>
              <a:srgbClr val="D27F65"/>
            </a:solidFill>
          </a:ln>
        </p:spPr>
        <p:style>
          <a:lnRef idx="1">
            <a:schemeClr val="accent1"/>
          </a:lnRef>
          <a:fillRef idx="0">
            <a:schemeClr val="accent1"/>
          </a:fillRef>
          <a:effectRef idx="0">
            <a:schemeClr val="accent1"/>
          </a:effectRef>
          <a:fontRef idx="minor">
            <a:schemeClr val="tx1"/>
          </a:fontRef>
        </p:style>
      </p:cxnSp>
      <p:sp>
        <p:nvSpPr>
          <p:cNvPr id="35" name="Marcador de texto 3">
            <a:extLst>
              <a:ext uri="{FF2B5EF4-FFF2-40B4-BE49-F238E27FC236}">
                <a16:creationId xmlns:a16="http://schemas.microsoft.com/office/drawing/2014/main" id="{043F34B9-B54D-1A49-9FCA-232DDE3C54BA}"/>
              </a:ext>
            </a:extLst>
          </p:cNvPr>
          <p:cNvSpPr>
            <a:spLocks noGrp="1"/>
          </p:cNvSpPr>
          <p:nvPr>
            <p:ph type="body" sz="half" idx="20" hasCustomPrompt="1"/>
          </p:nvPr>
        </p:nvSpPr>
        <p:spPr>
          <a:xfrm>
            <a:off x="8501149" y="4681423"/>
            <a:ext cx="3373694" cy="1274527"/>
          </a:xfrm>
          <a:prstGeom prst="rect">
            <a:avLst/>
          </a:prstGeom>
        </p:spPr>
        <p:txBody>
          <a:bodyPr/>
          <a:lstStyle>
            <a:lvl1pPr marL="0" indent="0">
              <a:buFont typeface="Arial" panose="020B0604020202020204" pitchFamily="34" charset="0"/>
              <a:buChar char="•"/>
              <a:defRPr sz="160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Add</a:t>
            </a:r>
            <a:r>
              <a:rPr lang="es-ES" dirty="0"/>
              <a:t> </a:t>
            </a:r>
            <a:r>
              <a:rPr lang="es-ES" dirty="0" err="1"/>
              <a:t>your</a:t>
            </a:r>
            <a:r>
              <a:rPr lang="es-ES" dirty="0"/>
              <a:t> </a:t>
            </a:r>
            <a:r>
              <a:rPr lang="es-ES" dirty="0" err="1"/>
              <a:t>text</a:t>
            </a:r>
            <a:r>
              <a:rPr lang="es-ES" dirty="0"/>
              <a:t> </a:t>
            </a:r>
            <a:r>
              <a:rPr lang="es-ES" dirty="0" err="1"/>
              <a:t>here</a:t>
            </a:r>
            <a:endParaRPr lang="es-ES" dirty="0"/>
          </a:p>
        </p:txBody>
      </p:sp>
      <p:sp>
        <p:nvSpPr>
          <p:cNvPr id="37" name="Marcador de texto 3">
            <a:extLst>
              <a:ext uri="{FF2B5EF4-FFF2-40B4-BE49-F238E27FC236}">
                <a16:creationId xmlns:a16="http://schemas.microsoft.com/office/drawing/2014/main" id="{A12BE0BF-30D0-1141-8FCC-B57694FE1B40}"/>
              </a:ext>
            </a:extLst>
          </p:cNvPr>
          <p:cNvSpPr>
            <a:spLocks noGrp="1"/>
          </p:cNvSpPr>
          <p:nvPr>
            <p:ph type="body" sz="quarter" idx="21" hasCustomPrompt="1"/>
          </p:nvPr>
        </p:nvSpPr>
        <p:spPr>
          <a:xfrm>
            <a:off x="585788" y="1765300"/>
            <a:ext cx="3405444" cy="377825"/>
          </a:xfrm>
          <a:prstGeom prst="rect">
            <a:avLst/>
          </a:prstGeom>
        </p:spPr>
        <p:txBody>
          <a:bodyPr/>
          <a:lstStyle>
            <a:lvl1pPr>
              <a:buNone/>
              <a:defRPr sz="1400" b="1" i="0">
                <a:solidFill>
                  <a:schemeClr val="bg1"/>
                </a:solidFill>
                <a:latin typeface="+mn-lt"/>
              </a:defRPr>
            </a:lvl1pPr>
          </a:lstStyle>
          <a:p>
            <a:pPr lvl="0"/>
            <a:r>
              <a:rPr lang="es-ES" dirty="0"/>
              <a:t>ADD YOUR TEXT HERE</a:t>
            </a:r>
          </a:p>
        </p:txBody>
      </p:sp>
      <p:sp>
        <p:nvSpPr>
          <p:cNvPr id="38" name="Marcador de texto 3">
            <a:extLst>
              <a:ext uri="{FF2B5EF4-FFF2-40B4-BE49-F238E27FC236}">
                <a16:creationId xmlns:a16="http://schemas.microsoft.com/office/drawing/2014/main" id="{5A274025-583C-704F-9D53-0C24BDAA6DD4}"/>
              </a:ext>
            </a:extLst>
          </p:cNvPr>
          <p:cNvSpPr>
            <a:spLocks noGrp="1"/>
          </p:cNvSpPr>
          <p:nvPr>
            <p:ph type="body" sz="quarter" idx="22" hasCustomPrompt="1"/>
          </p:nvPr>
        </p:nvSpPr>
        <p:spPr>
          <a:xfrm>
            <a:off x="4509916" y="1765300"/>
            <a:ext cx="3405444" cy="377825"/>
          </a:xfrm>
          <a:prstGeom prst="rect">
            <a:avLst/>
          </a:prstGeom>
        </p:spPr>
        <p:txBody>
          <a:bodyPr/>
          <a:lstStyle>
            <a:lvl1pPr>
              <a:buNone/>
              <a:defRPr sz="1400" b="1" i="0">
                <a:solidFill>
                  <a:schemeClr val="bg1"/>
                </a:solidFill>
                <a:latin typeface="+mn-lt"/>
              </a:defRPr>
            </a:lvl1pPr>
          </a:lstStyle>
          <a:p>
            <a:pPr lvl="0"/>
            <a:r>
              <a:rPr lang="es-ES" dirty="0"/>
              <a:t>ADD YOUR TEXT HERE</a:t>
            </a:r>
          </a:p>
        </p:txBody>
      </p:sp>
      <p:sp>
        <p:nvSpPr>
          <p:cNvPr id="39" name="Marcador de texto 3">
            <a:extLst>
              <a:ext uri="{FF2B5EF4-FFF2-40B4-BE49-F238E27FC236}">
                <a16:creationId xmlns:a16="http://schemas.microsoft.com/office/drawing/2014/main" id="{C74F329A-B15A-F74D-ABD8-965F3D4C4C2A}"/>
              </a:ext>
            </a:extLst>
          </p:cNvPr>
          <p:cNvSpPr>
            <a:spLocks noGrp="1"/>
          </p:cNvSpPr>
          <p:nvPr>
            <p:ph type="body" sz="quarter" idx="23" hasCustomPrompt="1"/>
          </p:nvPr>
        </p:nvSpPr>
        <p:spPr>
          <a:xfrm>
            <a:off x="585788" y="3987800"/>
            <a:ext cx="3405444" cy="377825"/>
          </a:xfrm>
          <a:prstGeom prst="rect">
            <a:avLst/>
          </a:prstGeom>
        </p:spPr>
        <p:txBody>
          <a:bodyPr/>
          <a:lstStyle>
            <a:lvl1pPr>
              <a:buNone/>
              <a:defRPr sz="1400" b="1" i="0">
                <a:solidFill>
                  <a:schemeClr val="bg1"/>
                </a:solidFill>
                <a:latin typeface="+mn-lt"/>
              </a:defRPr>
            </a:lvl1pPr>
          </a:lstStyle>
          <a:p>
            <a:pPr lvl="0"/>
            <a:r>
              <a:rPr lang="es-ES" dirty="0"/>
              <a:t>ADD YOUR TEXT HERE</a:t>
            </a:r>
          </a:p>
        </p:txBody>
      </p:sp>
      <p:sp>
        <p:nvSpPr>
          <p:cNvPr id="40" name="Marcador de texto 3">
            <a:extLst>
              <a:ext uri="{FF2B5EF4-FFF2-40B4-BE49-F238E27FC236}">
                <a16:creationId xmlns:a16="http://schemas.microsoft.com/office/drawing/2014/main" id="{8995EE14-C045-5F40-A28C-7070F6FDBCEB}"/>
              </a:ext>
            </a:extLst>
          </p:cNvPr>
          <p:cNvSpPr>
            <a:spLocks noGrp="1"/>
          </p:cNvSpPr>
          <p:nvPr>
            <p:ph type="body" sz="quarter" idx="24" hasCustomPrompt="1"/>
          </p:nvPr>
        </p:nvSpPr>
        <p:spPr>
          <a:xfrm>
            <a:off x="4509916" y="3987800"/>
            <a:ext cx="3405444" cy="377825"/>
          </a:xfrm>
          <a:prstGeom prst="rect">
            <a:avLst/>
          </a:prstGeom>
        </p:spPr>
        <p:txBody>
          <a:bodyPr/>
          <a:lstStyle>
            <a:lvl1pPr>
              <a:buNone/>
              <a:defRPr sz="1400" b="1" i="0">
                <a:solidFill>
                  <a:schemeClr val="bg1"/>
                </a:solidFill>
                <a:latin typeface="+mn-lt"/>
              </a:defRPr>
            </a:lvl1pPr>
          </a:lstStyle>
          <a:p>
            <a:pPr lvl="0"/>
            <a:r>
              <a:rPr lang="es-ES" dirty="0"/>
              <a:t>ADD YOUR TEXT HERE</a:t>
            </a:r>
          </a:p>
        </p:txBody>
      </p:sp>
      <p:sp>
        <p:nvSpPr>
          <p:cNvPr id="41" name="Marcador de texto 3">
            <a:extLst>
              <a:ext uri="{FF2B5EF4-FFF2-40B4-BE49-F238E27FC236}">
                <a16:creationId xmlns:a16="http://schemas.microsoft.com/office/drawing/2014/main" id="{0C648898-54F2-2142-927D-8E2FC7E68F22}"/>
              </a:ext>
            </a:extLst>
          </p:cNvPr>
          <p:cNvSpPr>
            <a:spLocks noGrp="1"/>
          </p:cNvSpPr>
          <p:nvPr>
            <p:ph type="body" sz="quarter" idx="25" hasCustomPrompt="1"/>
          </p:nvPr>
        </p:nvSpPr>
        <p:spPr>
          <a:xfrm>
            <a:off x="8459616" y="1765300"/>
            <a:ext cx="3405444" cy="377825"/>
          </a:xfrm>
          <a:prstGeom prst="rect">
            <a:avLst/>
          </a:prstGeom>
        </p:spPr>
        <p:txBody>
          <a:bodyPr/>
          <a:lstStyle>
            <a:lvl1pPr>
              <a:buNone/>
              <a:defRPr sz="1400" b="1" i="0">
                <a:solidFill>
                  <a:schemeClr val="bg1"/>
                </a:solidFill>
                <a:latin typeface="+mn-lt"/>
              </a:defRPr>
            </a:lvl1pPr>
          </a:lstStyle>
          <a:p>
            <a:pPr lvl="0"/>
            <a:r>
              <a:rPr lang="es-ES" dirty="0"/>
              <a:t>ADD YOUR TEXT HERE</a:t>
            </a:r>
          </a:p>
        </p:txBody>
      </p:sp>
      <p:sp>
        <p:nvSpPr>
          <p:cNvPr id="42" name="Marcador de texto 3">
            <a:extLst>
              <a:ext uri="{FF2B5EF4-FFF2-40B4-BE49-F238E27FC236}">
                <a16:creationId xmlns:a16="http://schemas.microsoft.com/office/drawing/2014/main" id="{426B4443-F0B7-C146-B73A-D66BEAEC5917}"/>
              </a:ext>
            </a:extLst>
          </p:cNvPr>
          <p:cNvSpPr>
            <a:spLocks noGrp="1"/>
          </p:cNvSpPr>
          <p:nvPr>
            <p:ph type="body" sz="quarter" idx="26" hasCustomPrompt="1"/>
          </p:nvPr>
        </p:nvSpPr>
        <p:spPr>
          <a:xfrm>
            <a:off x="8459616" y="3987800"/>
            <a:ext cx="3405444" cy="377825"/>
          </a:xfrm>
          <a:prstGeom prst="rect">
            <a:avLst/>
          </a:prstGeom>
        </p:spPr>
        <p:txBody>
          <a:bodyPr/>
          <a:lstStyle>
            <a:lvl1pPr>
              <a:buNone/>
              <a:defRPr sz="1400" b="1" i="0">
                <a:solidFill>
                  <a:schemeClr val="bg1"/>
                </a:solidFill>
                <a:latin typeface="+mn-lt"/>
              </a:defRPr>
            </a:lvl1pPr>
          </a:lstStyle>
          <a:p>
            <a:pPr lvl="0"/>
            <a:r>
              <a:rPr lang="es-ES" dirty="0"/>
              <a:t>ADD YOUR TEXT HERE</a:t>
            </a:r>
          </a:p>
        </p:txBody>
      </p:sp>
    </p:spTree>
    <p:extLst>
      <p:ext uri="{BB962C8B-B14F-4D97-AF65-F5344CB8AC3E}">
        <p14:creationId xmlns:p14="http://schemas.microsoft.com/office/powerpoint/2010/main" val="293477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Title and Integrity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600" b="1" i="0">
                <a:solidFill>
                  <a:schemeClr val="bg1"/>
                </a:solidFill>
                <a:latin typeface="+mn-lt"/>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2704" y="5366521"/>
            <a:ext cx="1561426" cy="1034278"/>
          </a:xfrm>
          <a:prstGeom prst="rect">
            <a:avLst/>
          </a:prstGeom>
        </p:spPr>
      </p:pic>
      <p:pic>
        <p:nvPicPr>
          <p:cNvPr id="3" name="Imagen 2" descr="Patrón de fondo&#10;&#10;Descripción generada automáticamente">
            <a:extLst>
              <a:ext uri="{FF2B5EF4-FFF2-40B4-BE49-F238E27FC236}">
                <a16:creationId xmlns:a16="http://schemas.microsoft.com/office/drawing/2014/main" id="{BF3B8ED5-C483-0D41-BF42-CAE51FF9336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H="1">
            <a:off x="9067727" y="3829230"/>
            <a:ext cx="2571569" cy="2571569"/>
          </a:xfrm>
          <a:prstGeom prst="rect">
            <a:avLst/>
          </a:prstGeom>
        </p:spPr>
      </p:pic>
    </p:spTree>
    <p:extLst>
      <p:ext uri="{BB962C8B-B14F-4D97-AF65-F5344CB8AC3E}">
        <p14:creationId xmlns:p14="http://schemas.microsoft.com/office/powerpoint/2010/main" val="8860871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and Data ">
    <p:bg>
      <p:bgPr>
        <a:solidFill>
          <a:srgbClr val="2B3256"/>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3" y="885201"/>
            <a:ext cx="7904037" cy="600699"/>
          </a:xfrm>
          <a:prstGeom prst="rect">
            <a:avLst/>
          </a:prstGeom>
        </p:spPr>
        <p:txBody>
          <a:bodyPr anchor="t" anchorCtr="0"/>
          <a:lstStyle>
            <a:lvl1pPr algn="l">
              <a:defRPr sz="3800" b="1" i="0">
                <a:solidFill>
                  <a:schemeClr val="bg1"/>
                </a:solidFill>
                <a:latin typeface="+mn-lt"/>
              </a:defRPr>
            </a:lvl1pPr>
          </a:lstStyle>
          <a:p>
            <a:r>
              <a:rPr lang="es-ES" dirty="0" err="1"/>
              <a:t>This</a:t>
            </a:r>
            <a:r>
              <a:rPr lang="es-ES" dirty="0"/>
              <a:t> </a:t>
            </a:r>
            <a:r>
              <a:rPr lang="es-ES" dirty="0" err="1"/>
              <a:t>is</a:t>
            </a:r>
            <a:r>
              <a:rPr lang="es-ES" dirty="0"/>
              <a:t> </a:t>
            </a:r>
            <a:r>
              <a:rPr lang="es-ES" dirty="0" err="1"/>
              <a:t>another</a:t>
            </a:r>
            <a:r>
              <a:rPr lang="es-ES" dirty="0"/>
              <a:t> </a:t>
            </a:r>
            <a:r>
              <a:rPr lang="es-ES" dirty="0" err="1"/>
              <a:t>text</a:t>
            </a:r>
            <a:r>
              <a:rPr lang="es-ES" dirty="0"/>
              <a:t> </a:t>
            </a:r>
            <a:r>
              <a:rPr lang="es-ES" dirty="0" err="1"/>
              <a:t>slide</a:t>
            </a:r>
            <a:endParaRPr lang="es-ES" dirty="0"/>
          </a:p>
        </p:txBody>
      </p:sp>
      <p:sp>
        <p:nvSpPr>
          <p:cNvPr id="10" name="Elipse 9">
            <a:extLst>
              <a:ext uri="{FF2B5EF4-FFF2-40B4-BE49-F238E27FC236}">
                <a16:creationId xmlns:a16="http://schemas.microsoft.com/office/drawing/2014/main" id="{4389EDAB-52A9-F74A-83FA-E405A6FE21D0}"/>
              </a:ext>
            </a:extLst>
          </p:cNvPr>
          <p:cNvSpPr/>
          <p:nvPr userDrawn="1"/>
        </p:nvSpPr>
        <p:spPr>
          <a:xfrm flipH="1">
            <a:off x="-109005" y="1013535"/>
            <a:ext cx="277648" cy="277646"/>
          </a:xfrm>
          <a:prstGeom prst="ellipse">
            <a:avLst/>
          </a:prstGeom>
          <a:solidFill>
            <a:srgbClr val="D27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descr="Icono&#10;&#10;Descripción generada automáticamente">
            <a:extLst>
              <a:ext uri="{FF2B5EF4-FFF2-40B4-BE49-F238E27FC236}">
                <a16:creationId xmlns:a16="http://schemas.microsoft.com/office/drawing/2014/main" id="{6F60A4F4-BEC4-A145-84C3-851B409834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50472" y="0"/>
            <a:ext cx="3641528" cy="6858000"/>
          </a:xfrm>
          <a:prstGeom prst="rect">
            <a:avLst/>
          </a:prstGeom>
        </p:spPr>
      </p:pic>
      <p:sp>
        <p:nvSpPr>
          <p:cNvPr id="7" name="Marcador de texto 2">
            <a:extLst>
              <a:ext uri="{FF2B5EF4-FFF2-40B4-BE49-F238E27FC236}">
                <a16:creationId xmlns:a16="http://schemas.microsoft.com/office/drawing/2014/main" id="{CA07B02D-AECB-FC43-848B-6BD64DB490F9}"/>
              </a:ext>
            </a:extLst>
          </p:cNvPr>
          <p:cNvSpPr>
            <a:spLocks noGrp="1"/>
          </p:cNvSpPr>
          <p:nvPr>
            <p:ph type="body" idx="1" hasCustomPrompt="1"/>
          </p:nvPr>
        </p:nvSpPr>
        <p:spPr>
          <a:xfrm>
            <a:off x="552705" y="4874529"/>
            <a:ext cx="3641528" cy="823912"/>
          </a:xfrm>
          <a:prstGeom prst="rect">
            <a:avLst/>
          </a:prstGeom>
        </p:spPr>
        <p:txBody>
          <a:bodyPr anchor="t" anchorCtr="0"/>
          <a:lstStyle>
            <a:lvl1pPr marL="0" indent="0">
              <a:buNone/>
              <a:defRPr sz="5600" b="0" i="0">
                <a:solidFill>
                  <a:srgbClr val="D27F65"/>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2.3 </a:t>
            </a:r>
            <a:r>
              <a:rPr lang="es-ES" dirty="0" err="1"/>
              <a:t>million</a:t>
            </a:r>
            <a:endParaRPr lang="es-ES" dirty="0"/>
          </a:p>
        </p:txBody>
      </p:sp>
      <p:sp>
        <p:nvSpPr>
          <p:cNvPr id="8" name="Marcador de texto 2">
            <a:extLst>
              <a:ext uri="{FF2B5EF4-FFF2-40B4-BE49-F238E27FC236}">
                <a16:creationId xmlns:a16="http://schemas.microsoft.com/office/drawing/2014/main" id="{AC6D9E1D-7777-C14D-AB91-8F41B5D7EC42}"/>
              </a:ext>
            </a:extLst>
          </p:cNvPr>
          <p:cNvSpPr>
            <a:spLocks noGrp="1"/>
          </p:cNvSpPr>
          <p:nvPr>
            <p:ph type="body" idx="10" hasCustomPrompt="1"/>
          </p:nvPr>
        </p:nvSpPr>
        <p:spPr>
          <a:xfrm>
            <a:off x="4815216" y="4874529"/>
            <a:ext cx="3641528" cy="823912"/>
          </a:xfrm>
          <a:prstGeom prst="rect">
            <a:avLst/>
          </a:prstGeom>
        </p:spPr>
        <p:txBody>
          <a:bodyPr anchor="t" anchorCtr="0"/>
          <a:lstStyle>
            <a:lvl1pPr marL="0" indent="0">
              <a:buNone/>
              <a:defRPr sz="5600" b="0" i="0">
                <a:solidFill>
                  <a:srgbClr val="D27F65"/>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685 000</a:t>
            </a:r>
          </a:p>
        </p:txBody>
      </p:sp>
      <p:sp>
        <p:nvSpPr>
          <p:cNvPr id="9" name="Marcador de texto 3">
            <a:extLst>
              <a:ext uri="{FF2B5EF4-FFF2-40B4-BE49-F238E27FC236}">
                <a16:creationId xmlns:a16="http://schemas.microsoft.com/office/drawing/2014/main" id="{618A9800-65C7-724C-948D-E3DF15C5FBB6}"/>
              </a:ext>
            </a:extLst>
          </p:cNvPr>
          <p:cNvSpPr>
            <a:spLocks noGrp="1"/>
          </p:cNvSpPr>
          <p:nvPr>
            <p:ph type="body" sz="half" idx="11" hasCustomPrompt="1"/>
          </p:nvPr>
        </p:nvSpPr>
        <p:spPr>
          <a:xfrm>
            <a:off x="552703" y="5781779"/>
            <a:ext cx="3641527" cy="382039"/>
          </a:xfrm>
          <a:prstGeom prst="rect">
            <a:avLst/>
          </a:prstGeom>
        </p:spPr>
        <p:txBody>
          <a:bodyPr/>
          <a:lstStyle>
            <a:lvl1pPr marL="0" indent="0">
              <a:buNone/>
              <a:defRPr sz="2600" b="0" i="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new cases</a:t>
            </a:r>
          </a:p>
        </p:txBody>
      </p:sp>
      <p:sp>
        <p:nvSpPr>
          <p:cNvPr id="11" name="Marcador de texto 3">
            <a:extLst>
              <a:ext uri="{FF2B5EF4-FFF2-40B4-BE49-F238E27FC236}">
                <a16:creationId xmlns:a16="http://schemas.microsoft.com/office/drawing/2014/main" id="{DEC0F5E4-D891-AC47-8619-E906C0F2E9B6}"/>
              </a:ext>
            </a:extLst>
          </p:cNvPr>
          <p:cNvSpPr>
            <a:spLocks noGrp="1"/>
          </p:cNvSpPr>
          <p:nvPr>
            <p:ph type="body" sz="half" idx="12" hasCustomPrompt="1"/>
          </p:nvPr>
        </p:nvSpPr>
        <p:spPr>
          <a:xfrm>
            <a:off x="4815214" y="5781779"/>
            <a:ext cx="3641527" cy="382039"/>
          </a:xfrm>
          <a:prstGeom prst="rect">
            <a:avLst/>
          </a:prstGeom>
        </p:spPr>
        <p:txBody>
          <a:bodyPr/>
          <a:lstStyle>
            <a:lvl1pPr marL="0" indent="0">
              <a:buNone/>
              <a:defRPr sz="2600" b="0" i="0">
                <a:solidFill>
                  <a:schemeClr val="bg1"/>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err="1"/>
              <a:t>deaths</a:t>
            </a:r>
            <a:r>
              <a:rPr lang="es-ES" dirty="0"/>
              <a:t> in 2020</a:t>
            </a:r>
          </a:p>
        </p:txBody>
      </p:sp>
    </p:spTree>
    <p:extLst>
      <p:ext uri="{BB962C8B-B14F-4D97-AF65-F5344CB8AC3E}">
        <p14:creationId xmlns:p14="http://schemas.microsoft.com/office/powerpoint/2010/main" val="12355951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rgbClr val="2B3256"/>
        </a:solidFill>
        <a:effectLst/>
      </p:bgPr>
    </p:bg>
    <p:spTree>
      <p:nvGrpSpPr>
        <p:cNvPr id="1" name=""/>
        <p:cNvGrpSpPr/>
        <p:nvPr/>
      </p:nvGrpSpPr>
      <p:grpSpPr>
        <a:xfrm>
          <a:off x="0" y="0"/>
          <a:ext cx="0" cy="0"/>
          <a:chOff x="0" y="0"/>
          <a:chExt cx="0" cy="0"/>
        </a:xfrm>
      </p:grpSpPr>
      <p:sp useBgFill="1">
        <p:nvSpPr>
          <p:cNvPr id="16" name="Marcador de posición de imagen 15">
            <a:extLst>
              <a:ext uri="{FF2B5EF4-FFF2-40B4-BE49-F238E27FC236}">
                <a16:creationId xmlns:a16="http://schemas.microsoft.com/office/drawing/2014/main" id="{6F71416E-67E7-C04A-A882-CFFB0E43F198}"/>
              </a:ext>
            </a:extLst>
          </p:cNvPr>
          <p:cNvSpPr>
            <a:spLocks noGrp="1"/>
          </p:cNvSpPr>
          <p:nvPr>
            <p:ph type="pic" sz="quarter" idx="10" hasCustomPrompt="1"/>
          </p:nvPr>
        </p:nvSpPr>
        <p:spPr>
          <a:xfrm>
            <a:off x="0" y="0"/>
            <a:ext cx="12192000" cy="6886575"/>
          </a:xfrm>
          <a:prstGeom prst="rect">
            <a:avLst/>
          </a:prstGeom>
        </p:spPr>
        <p:txBody>
          <a:bodyPr/>
          <a:lstStyle>
            <a:lvl1pPr>
              <a:buNone/>
              <a:defRPr>
                <a:solidFill>
                  <a:schemeClr val="bg1"/>
                </a:solidFill>
                <a:latin typeface="+mn-lt"/>
              </a:defRPr>
            </a:lvl1pPr>
          </a:lstStyle>
          <a:p>
            <a:r>
              <a:rPr lang="es-ES" dirty="0" err="1"/>
              <a:t>Image</a:t>
            </a:r>
            <a:endParaRPr lang="es-ES" dirty="0"/>
          </a:p>
        </p:txBody>
      </p:sp>
      <p:sp>
        <p:nvSpPr>
          <p:cNvPr id="2" name="Título 1">
            <a:extLst>
              <a:ext uri="{FF2B5EF4-FFF2-40B4-BE49-F238E27FC236}">
                <a16:creationId xmlns:a16="http://schemas.microsoft.com/office/drawing/2014/main" id="{560E699D-B933-F34C-B6FC-3958C7B47B6E}"/>
              </a:ext>
            </a:extLst>
          </p:cNvPr>
          <p:cNvSpPr>
            <a:spLocks noGrp="1"/>
          </p:cNvSpPr>
          <p:nvPr>
            <p:ph type="ctrTitle" hasCustomPrompt="1"/>
          </p:nvPr>
        </p:nvSpPr>
        <p:spPr>
          <a:xfrm>
            <a:off x="552704" y="885201"/>
            <a:ext cx="3512860" cy="600699"/>
          </a:xfrm>
          <a:prstGeom prst="rect">
            <a:avLst/>
          </a:prstGeom>
        </p:spPr>
        <p:txBody>
          <a:bodyPr anchor="t" anchorCtr="0"/>
          <a:lstStyle>
            <a:lvl1pPr algn="l">
              <a:defRPr sz="3800" b="1" i="0">
                <a:solidFill>
                  <a:schemeClr val="bg1"/>
                </a:solidFill>
                <a:latin typeface="+mn-lt"/>
              </a:defRPr>
            </a:lvl1pPr>
          </a:lstStyle>
          <a:p>
            <a:r>
              <a:rPr lang="es-ES" dirty="0" err="1"/>
              <a:t>Closing</a:t>
            </a:r>
            <a:r>
              <a:rPr lang="es-ES" dirty="0"/>
              <a:t> </a:t>
            </a:r>
            <a:r>
              <a:rPr lang="es-ES" dirty="0" err="1"/>
              <a:t>slide</a:t>
            </a:r>
            <a:endParaRPr lang="es-ES" dirty="0"/>
          </a:p>
        </p:txBody>
      </p:sp>
      <p:pic>
        <p:nvPicPr>
          <p:cNvPr id="18" name="Imagen 17" descr="Icono&#10;&#10;Descripción generada automáticamente">
            <a:extLst>
              <a:ext uri="{FF2B5EF4-FFF2-40B4-BE49-F238E27FC236}">
                <a16:creationId xmlns:a16="http://schemas.microsoft.com/office/drawing/2014/main" id="{2D767D9E-E503-F341-BC8E-58DC60D5B82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26438" y="0"/>
            <a:ext cx="4163308" cy="6977575"/>
          </a:xfrm>
          <a:prstGeom prst="rect">
            <a:avLst/>
          </a:prstGeom>
        </p:spPr>
      </p:pic>
      <p:pic>
        <p:nvPicPr>
          <p:cNvPr id="12" name="Imagen 11" descr="Texto&#10;&#10;Descripción generada automáticamente">
            <a:extLst>
              <a:ext uri="{FF2B5EF4-FFF2-40B4-BE49-F238E27FC236}">
                <a16:creationId xmlns:a16="http://schemas.microsoft.com/office/drawing/2014/main" id="{E6B39DC1-9FC5-CD4D-8483-6E2BC27BDC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71662" y="5359790"/>
            <a:ext cx="1794567" cy="1131765"/>
          </a:xfrm>
          <a:prstGeom prst="rect">
            <a:avLst/>
          </a:prstGeom>
        </p:spPr>
      </p:pic>
      <p:sp>
        <p:nvSpPr>
          <p:cNvPr id="8" name="Marcador de texto 7">
            <a:extLst>
              <a:ext uri="{FF2B5EF4-FFF2-40B4-BE49-F238E27FC236}">
                <a16:creationId xmlns:a16="http://schemas.microsoft.com/office/drawing/2014/main" id="{F26ED871-7060-B243-9473-D95FF6B6671E}"/>
              </a:ext>
            </a:extLst>
          </p:cNvPr>
          <p:cNvSpPr>
            <a:spLocks noGrp="1"/>
          </p:cNvSpPr>
          <p:nvPr>
            <p:ph type="body" sz="quarter" idx="12" hasCustomPrompt="1"/>
          </p:nvPr>
        </p:nvSpPr>
        <p:spPr>
          <a:xfrm>
            <a:off x="9545891" y="3942575"/>
            <a:ext cx="2215650" cy="1131765"/>
          </a:xfrm>
          <a:prstGeom prst="rect">
            <a:avLst/>
          </a:prstGeom>
        </p:spPr>
        <p:txBody>
          <a:bodyPr/>
          <a:lstStyle>
            <a:lvl1pPr algn="r">
              <a:buNone/>
              <a:defRPr sz="1600" b="1" i="0">
                <a:solidFill>
                  <a:schemeClr val="tx2"/>
                </a:solidFill>
                <a:latin typeface="+mn-lt"/>
              </a:defRPr>
            </a:lvl1pPr>
          </a:lstStyle>
          <a:p>
            <a:pPr lvl="0"/>
            <a:r>
              <a:rPr lang="es-ES" dirty="0"/>
              <a:t>20, </a:t>
            </a:r>
            <a:r>
              <a:rPr lang="es-ES" dirty="0" err="1"/>
              <a:t>Avenue</a:t>
            </a:r>
            <a:r>
              <a:rPr lang="es-ES" dirty="0"/>
              <a:t> </a:t>
            </a:r>
            <a:r>
              <a:rPr lang="es-ES" dirty="0" err="1"/>
              <a:t>Appia</a:t>
            </a:r>
            <a:endParaRPr lang="es-ES" dirty="0"/>
          </a:p>
          <a:p>
            <a:pPr lvl="0"/>
            <a:r>
              <a:rPr lang="es-ES" dirty="0"/>
              <a:t>1211 Geneva</a:t>
            </a:r>
          </a:p>
          <a:p>
            <a:pPr lvl="0"/>
            <a:r>
              <a:rPr lang="es-ES" dirty="0" err="1"/>
              <a:t>Switzerland</a:t>
            </a:r>
            <a:endParaRPr lang="es-ES" dirty="0"/>
          </a:p>
        </p:txBody>
      </p:sp>
      <p:sp>
        <p:nvSpPr>
          <p:cNvPr id="6" name="Text Placeholder 5">
            <a:extLst>
              <a:ext uri="{FF2B5EF4-FFF2-40B4-BE49-F238E27FC236}">
                <a16:creationId xmlns:a16="http://schemas.microsoft.com/office/drawing/2014/main" id="{436417BF-912D-2449-89BA-FBF250F58EA2}"/>
              </a:ext>
            </a:extLst>
          </p:cNvPr>
          <p:cNvSpPr>
            <a:spLocks noGrp="1"/>
          </p:cNvSpPr>
          <p:nvPr>
            <p:ph type="body" sz="quarter" idx="13" hasCustomPrompt="1"/>
          </p:nvPr>
        </p:nvSpPr>
        <p:spPr>
          <a:xfrm>
            <a:off x="552450" y="1785938"/>
            <a:ext cx="7191375" cy="3573462"/>
          </a:xfrm>
          <a:prstGeom prst="rect">
            <a:avLst/>
          </a:prstGeom>
        </p:spPr>
        <p:txBody>
          <a:bodyPr/>
          <a:lstStyle>
            <a:lvl1pPr marL="228600" indent="-228600">
              <a:buNone/>
              <a:defRPr sz="1800">
                <a:solidFill>
                  <a:schemeClr val="bg1"/>
                </a:solidFill>
                <a:latin typeface="+mn-lt"/>
              </a:defRPr>
            </a:lvl1pPr>
          </a:lstStyle>
          <a:p>
            <a:pPr lvl="0"/>
            <a:r>
              <a:rPr lang="en-US" dirty="0"/>
              <a:t>To replicate this slide follow the next steps: 1) Insert your main image, click the right button and “Send to back”. 2) “Insert” &gt; “Picture” &gt; “Picture from file” &gt; Select the “Liquid symbol for closing </a:t>
            </a:r>
            <a:r>
              <a:rPr lang="en-US" dirty="0" err="1"/>
              <a:t>slide.png</a:t>
            </a:r>
            <a:r>
              <a:rPr lang="en-US" dirty="0"/>
              <a:t>” image available in the source files of this PPT template) and place it on top of the liquid symbol. Click the right button and “Send backward”. 3) Now you will be able to edit both text and boxes.</a:t>
            </a:r>
          </a:p>
          <a:p>
            <a:pPr lvl="0"/>
            <a:endParaRPr lang="en-US" dirty="0"/>
          </a:p>
        </p:txBody>
      </p:sp>
    </p:spTree>
    <p:extLst>
      <p:ext uri="{BB962C8B-B14F-4D97-AF65-F5344CB8AC3E}">
        <p14:creationId xmlns:p14="http://schemas.microsoft.com/office/powerpoint/2010/main" val="3383146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Title and Global Hub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600" b="1" i="0">
                <a:solidFill>
                  <a:schemeClr val="bg1"/>
                </a:solidFill>
                <a:latin typeface="+mn-lt"/>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2704" y="5366521"/>
            <a:ext cx="1561426" cy="1034278"/>
          </a:xfrm>
          <a:prstGeom prst="rect">
            <a:avLst/>
          </a:prstGeom>
        </p:spPr>
      </p:pic>
      <p:pic>
        <p:nvPicPr>
          <p:cNvPr id="4" name="Imagen 3" descr="Patrón de fondo&#10;&#10;Descripción generada automáticamente">
            <a:extLst>
              <a:ext uri="{FF2B5EF4-FFF2-40B4-BE49-F238E27FC236}">
                <a16:creationId xmlns:a16="http://schemas.microsoft.com/office/drawing/2014/main" id="{DEDDE2CA-D2F6-4444-B37E-31203BCEAC1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43236" y="3829230"/>
            <a:ext cx="2596060" cy="2571569"/>
          </a:xfrm>
          <a:prstGeom prst="rect">
            <a:avLst/>
          </a:prstGeom>
        </p:spPr>
      </p:pic>
    </p:spTree>
    <p:extLst>
      <p:ext uri="{BB962C8B-B14F-4D97-AF65-F5344CB8AC3E}">
        <p14:creationId xmlns:p14="http://schemas.microsoft.com/office/powerpoint/2010/main" val="2935757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Title and Capacity Building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600" b="1" i="0">
                <a:solidFill>
                  <a:schemeClr val="bg1"/>
                </a:solidFill>
                <a:latin typeface="+mn-lt"/>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2704" y="5366521"/>
            <a:ext cx="1561426" cy="1034278"/>
          </a:xfrm>
          <a:prstGeom prst="rect">
            <a:avLst/>
          </a:prstGeom>
        </p:spPr>
      </p:pic>
      <p:pic>
        <p:nvPicPr>
          <p:cNvPr id="6" name="Imagen 5" descr="Dibujo de una persona&#10;&#10;Descripción generada automáticamente con confianza baja">
            <a:extLst>
              <a:ext uri="{FF2B5EF4-FFF2-40B4-BE49-F238E27FC236}">
                <a16:creationId xmlns:a16="http://schemas.microsoft.com/office/drawing/2014/main" id="{4151EF3C-AA63-BA4F-ADE3-4E0FDE1226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44694" y="3829230"/>
            <a:ext cx="2670954" cy="2571569"/>
          </a:xfrm>
          <a:prstGeom prst="rect">
            <a:avLst/>
          </a:prstGeom>
        </p:spPr>
      </p:pic>
    </p:spTree>
    <p:extLst>
      <p:ext uri="{BB962C8B-B14F-4D97-AF65-F5344CB8AC3E}">
        <p14:creationId xmlns:p14="http://schemas.microsoft.com/office/powerpoint/2010/main" val="350378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Title and Collaboration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600" b="1" i="0">
                <a:solidFill>
                  <a:schemeClr val="bg1"/>
                </a:solidFill>
                <a:latin typeface="+mn-lt"/>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2704" y="5366521"/>
            <a:ext cx="1561426" cy="1034278"/>
          </a:xfrm>
          <a:prstGeom prst="rect">
            <a:avLst/>
          </a:prstGeom>
        </p:spPr>
      </p:pic>
      <p:pic>
        <p:nvPicPr>
          <p:cNvPr id="3" name="Imagen 2" descr="Dibujo en blanco y negro&#10;&#10;Descripción generada automáticamente con confianza baja">
            <a:extLst>
              <a:ext uri="{FF2B5EF4-FFF2-40B4-BE49-F238E27FC236}">
                <a16:creationId xmlns:a16="http://schemas.microsoft.com/office/drawing/2014/main" id="{DCE8DC0F-92F3-FB47-B1B7-FCB89B322AF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24198" y="3675185"/>
            <a:ext cx="2791450" cy="2725614"/>
          </a:xfrm>
          <a:prstGeom prst="rect">
            <a:avLst/>
          </a:prstGeom>
        </p:spPr>
      </p:pic>
    </p:spTree>
    <p:extLst>
      <p:ext uri="{BB962C8B-B14F-4D97-AF65-F5344CB8AC3E}">
        <p14:creationId xmlns:p14="http://schemas.microsoft.com/office/powerpoint/2010/main" val="4287644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Title and Research Icon">
    <p:bg>
      <p:bgPr>
        <a:solidFill>
          <a:srgbClr val="2B3256"/>
        </a:solidFill>
        <a:effectLst/>
      </p:bgPr>
    </p:bg>
    <p:spTree>
      <p:nvGrpSpPr>
        <p:cNvPr id="1" name=""/>
        <p:cNvGrpSpPr/>
        <p:nvPr/>
      </p:nvGrpSpPr>
      <p:grpSpPr>
        <a:xfrm>
          <a:off x="0" y="0"/>
          <a:ext cx="0" cy="0"/>
          <a:chOff x="0" y="0"/>
          <a:chExt cx="0" cy="0"/>
        </a:xfrm>
      </p:grpSpPr>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885201"/>
            <a:ext cx="5543296" cy="1406737"/>
          </a:xfrm>
          <a:prstGeom prst="rect">
            <a:avLst/>
          </a:prstGeom>
        </p:spPr>
        <p:txBody>
          <a:bodyPr anchor="t" anchorCtr="0"/>
          <a:lstStyle>
            <a:lvl1pPr algn="l">
              <a:defRPr sz="5600" b="1" i="0">
                <a:solidFill>
                  <a:schemeClr val="bg1"/>
                </a:solidFill>
                <a:latin typeface="+mn-lt"/>
              </a:defRPr>
            </a:lvl1pPr>
          </a:lstStyle>
          <a:p>
            <a:r>
              <a:rPr lang="es-ES" dirty="0" err="1"/>
              <a:t>Title</a:t>
            </a:r>
            <a:r>
              <a:rPr lang="es-ES" dirty="0"/>
              <a:t> of </a:t>
            </a:r>
            <a:r>
              <a:rPr lang="es-ES" dirty="0" err="1"/>
              <a:t>presentation</a:t>
            </a:r>
            <a:endParaRPr lang="es-ES" dirty="0"/>
          </a:p>
        </p:txBody>
      </p:sp>
      <p:pic>
        <p:nvPicPr>
          <p:cNvPr id="22" name="Imagen 21" descr="Texto&#10;&#10;Descripción generada automáticamente con confianza media">
            <a:extLst>
              <a:ext uri="{FF2B5EF4-FFF2-40B4-BE49-F238E27FC236}">
                <a16:creationId xmlns:a16="http://schemas.microsoft.com/office/drawing/2014/main" id="{708B2555-EB52-4245-B1DD-FE0A0BDCBF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2704" y="5366521"/>
            <a:ext cx="1561426" cy="1034278"/>
          </a:xfrm>
          <a:prstGeom prst="rect">
            <a:avLst/>
          </a:prstGeom>
        </p:spPr>
      </p:pic>
      <p:pic>
        <p:nvPicPr>
          <p:cNvPr id="4" name="Imagen 3" descr="Patrón de fondo&#10;&#10;Descripción generada automáticamente">
            <a:extLst>
              <a:ext uri="{FF2B5EF4-FFF2-40B4-BE49-F238E27FC236}">
                <a16:creationId xmlns:a16="http://schemas.microsoft.com/office/drawing/2014/main" id="{FA7193B9-25C9-2C46-9742-83867FC639F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00936" y="3585268"/>
            <a:ext cx="2931145" cy="2815531"/>
          </a:xfrm>
          <a:prstGeom prst="rect">
            <a:avLst/>
          </a:prstGeom>
        </p:spPr>
      </p:pic>
    </p:spTree>
    <p:extLst>
      <p:ext uri="{BB962C8B-B14F-4D97-AF65-F5344CB8AC3E}">
        <p14:creationId xmlns:p14="http://schemas.microsoft.com/office/powerpoint/2010/main" val="1796227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Title, Subtitle, Liquid Icon and Photo">
    <p:bg>
      <p:bgPr>
        <a:solidFill>
          <a:srgbClr val="2B3256"/>
        </a:solidFill>
        <a:effectLst/>
      </p:bgPr>
    </p:bg>
    <p:spTree>
      <p:nvGrpSpPr>
        <p:cNvPr id="1" name=""/>
        <p:cNvGrpSpPr/>
        <p:nvPr/>
      </p:nvGrpSpPr>
      <p:grpSpPr>
        <a:xfrm>
          <a:off x="0" y="0"/>
          <a:ext cx="0" cy="0"/>
          <a:chOff x="0" y="0"/>
          <a:chExt cx="0" cy="0"/>
        </a:xfrm>
      </p:grpSpPr>
      <p:pic>
        <p:nvPicPr>
          <p:cNvPr id="7" name="Imagen 6" descr="Texto&#10;&#10;Descripción generada automáticamente con confianza media">
            <a:extLst>
              <a:ext uri="{FF2B5EF4-FFF2-40B4-BE49-F238E27FC236}">
                <a16:creationId xmlns:a16="http://schemas.microsoft.com/office/drawing/2014/main" id="{F755F787-822E-DB4C-845E-F1720FCB54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2704" y="554291"/>
            <a:ext cx="1561426" cy="1034278"/>
          </a:xfrm>
          <a:prstGeom prst="rect">
            <a:avLst/>
          </a:prstGeom>
        </p:spPr>
      </p:pic>
      <p:pic>
        <p:nvPicPr>
          <p:cNvPr id="6" name="Imagen 5" descr="Mujer con vestido de novia&#10;&#10;Descripción generada automáticamente con confianza baja">
            <a:extLst>
              <a:ext uri="{FF2B5EF4-FFF2-40B4-BE49-F238E27FC236}">
                <a16:creationId xmlns:a16="http://schemas.microsoft.com/office/drawing/2014/main" id="{2273C6B4-20C5-6041-ABAB-BD411A9BC1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98329" y="0"/>
            <a:ext cx="8362950" cy="6858000"/>
          </a:xfrm>
          <a:prstGeom prst="rect">
            <a:avLst/>
          </a:prstGeom>
        </p:spPr>
      </p:pic>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4896972"/>
            <a:ext cx="4968865" cy="1406737"/>
          </a:xfrm>
          <a:prstGeom prst="rect">
            <a:avLst/>
          </a:prstGeom>
        </p:spPr>
        <p:txBody>
          <a:bodyPr anchor="t" anchorCtr="0"/>
          <a:lstStyle>
            <a:lvl1pPr algn="l">
              <a:defRPr sz="5600" b="1" i="0">
                <a:solidFill>
                  <a:schemeClr val="bg1"/>
                </a:solidFill>
                <a:latin typeface="+mn-lt"/>
              </a:defRPr>
            </a:lvl1pPr>
          </a:lstStyle>
          <a:p>
            <a:r>
              <a:rPr lang="es-ES" dirty="0" err="1"/>
              <a:t>Title</a:t>
            </a:r>
            <a:r>
              <a:rPr lang="es-ES" dirty="0"/>
              <a:t> of </a:t>
            </a:r>
            <a:r>
              <a:rPr lang="es-ES" dirty="0" err="1"/>
              <a:t>presentation</a:t>
            </a:r>
            <a:endParaRPr lang="es-ES" dirty="0"/>
          </a:p>
        </p:txBody>
      </p:sp>
      <p:sp>
        <p:nvSpPr>
          <p:cNvPr id="10" name="Subtítulo 2">
            <a:extLst>
              <a:ext uri="{FF2B5EF4-FFF2-40B4-BE49-F238E27FC236}">
                <a16:creationId xmlns:a16="http://schemas.microsoft.com/office/drawing/2014/main" id="{F5FABE3D-7804-404B-90C0-18E3C671B0EA}"/>
              </a:ext>
            </a:extLst>
          </p:cNvPr>
          <p:cNvSpPr>
            <a:spLocks noGrp="1"/>
          </p:cNvSpPr>
          <p:nvPr>
            <p:ph type="subTitle" idx="1" hasCustomPrompt="1"/>
          </p:nvPr>
        </p:nvSpPr>
        <p:spPr>
          <a:xfrm>
            <a:off x="4803529" y="1257347"/>
            <a:ext cx="2479431" cy="1655762"/>
          </a:xfrm>
          <a:prstGeom prst="rect">
            <a:avLst/>
          </a:prstGeom>
        </p:spPr>
        <p:txBody>
          <a:bodyPr/>
          <a:lstStyle>
            <a:lvl1pPr marL="0" indent="0" algn="ctr">
              <a:buNone/>
              <a:defRPr sz="2600" b="1" i="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Subtitle</a:t>
            </a:r>
            <a:r>
              <a:rPr lang="es-ES" dirty="0"/>
              <a:t> of </a:t>
            </a:r>
            <a:r>
              <a:rPr lang="es-ES" dirty="0" err="1"/>
              <a:t>presentation</a:t>
            </a:r>
            <a:r>
              <a:rPr lang="es-ES" dirty="0"/>
              <a:t>.</a:t>
            </a:r>
          </a:p>
        </p:txBody>
      </p:sp>
    </p:spTree>
    <p:extLst>
      <p:ext uri="{BB962C8B-B14F-4D97-AF65-F5344CB8AC3E}">
        <p14:creationId xmlns:p14="http://schemas.microsoft.com/office/powerpoint/2010/main" val="4112653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Title, Subtitle, Liquid Icon and Photo (No Logo)">
    <p:bg>
      <p:bgPr>
        <a:solidFill>
          <a:srgbClr val="2B3256"/>
        </a:solidFill>
        <a:effectLst/>
      </p:bgPr>
    </p:bg>
    <p:spTree>
      <p:nvGrpSpPr>
        <p:cNvPr id="1" name=""/>
        <p:cNvGrpSpPr/>
        <p:nvPr/>
      </p:nvGrpSpPr>
      <p:grpSpPr>
        <a:xfrm>
          <a:off x="0" y="0"/>
          <a:ext cx="0" cy="0"/>
          <a:chOff x="0" y="0"/>
          <a:chExt cx="0" cy="0"/>
        </a:xfrm>
      </p:grpSpPr>
      <p:pic>
        <p:nvPicPr>
          <p:cNvPr id="6" name="Imagen 5" descr="Mujer con vestido de novia&#10;&#10;Descripción generada automáticamente con confianza baja">
            <a:extLst>
              <a:ext uri="{FF2B5EF4-FFF2-40B4-BE49-F238E27FC236}">
                <a16:creationId xmlns:a16="http://schemas.microsoft.com/office/drawing/2014/main" id="{2273C6B4-20C5-6041-ABAB-BD411A9BC1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98329" y="0"/>
            <a:ext cx="8362950" cy="6858000"/>
          </a:xfrm>
          <a:prstGeom prst="rect">
            <a:avLst/>
          </a:prstGeom>
        </p:spPr>
      </p:pic>
      <p:sp>
        <p:nvSpPr>
          <p:cNvPr id="19" name="Título 1">
            <a:extLst>
              <a:ext uri="{FF2B5EF4-FFF2-40B4-BE49-F238E27FC236}">
                <a16:creationId xmlns:a16="http://schemas.microsoft.com/office/drawing/2014/main" id="{D35D1C03-9693-7E46-A3A9-7F7FE90F481F}"/>
              </a:ext>
            </a:extLst>
          </p:cNvPr>
          <p:cNvSpPr>
            <a:spLocks noGrp="1"/>
          </p:cNvSpPr>
          <p:nvPr>
            <p:ph type="ctrTitle" hasCustomPrompt="1"/>
          </p:nvPr>
        </p:nvSpPr>
        <p:spPr>
          <a:xfrm>
            <a:off x="552704" y="4896972"/>
            <a:ext cx="4968865" cy="1406737"/>
          </a:xfrm>
          <a:prstGeom prst="rect">
            <a:avLst/>
          </a:prstGeom>
        </p:spPr>
        <p:txBody>
          <a:bodyPr anchor="t" anchorCtr="0"/>
          <a:lstStyle>
            <a:lvl1pPr algn="l">
              <a:defRPr sz="5600" b="1" i="0">
                <a:solidFill>
                  <a:schemeClr val="bg1"/>
                </a:solidFill>
                <a:latin typeface="+mn-lt"/>
              </a:defRPr>
            </a:lvl1pPr>
          </a:lstStyle>
          <a:p>
            <a:r>
              <a:rPr lang="es-ES" dirty="0" err="1"/>
              <a:t>Title</a:t>
            </a:r>
            <a:r>
              <a:rPr lang="es-ES" dirty="0"/>
              <a:t> of </a:t>
            </a:r>
            <a:r>
              <a:rPr lang="es-ES" dirty="0" err="1"/>
              <a:t>presentation</a:t>
            </a:r>
            <a:endParaRPr lang="es-ES" dirty="0"/>
          </a:p>
        </p:txBody>
      </p:sp>
      <p:sp>
        <p:nvSpPr>
          <p:cNvPr id="10" name="Subtítulo 2">
            <a:extLst>
              <a:ext uri="{FF2B5EF4-FFF2-40B4-BE49-F238E27FC236}">
                <a16:creationId xmlns:a16="http://schemas.microsoft.com/office/drawing/2014/main" id="{F5FABE3D-7804-404B-90C0-18E3C671B0EA}"/>
              </a:ext>
            </a:extLst>
          </p:cNvPr>
          <p:cNvSpPr>
            <a:spLocks noGrp="1"/>
          </p:cNvSpPr>
          <p:nvPr>
            <p:ph type="subTitle" idx="1" hasCustomPrompt="1"/>
          </p:nvPr>
        </p:nvSpPr>
        <p:spPr>
          <a:xfrm>
            <a:off x="4803529" y="1257347"/>
            <a:ext cx="2479431" cy="1655762"/>
          </a:xfrm>
          <a:prstGeom prst="rect">
            <a:avLst/>
          </a:prstGeom>
        </p:spPr>
        <p:txBody>
          <a:bodyPr/>
          <a:lstStyle>
            <a:lvl1pPr marL="0" indent="0" algn="ctr">
              <a:buNone/>
              <a:defRPr sz="2600" b="1" i="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err="1"/>
              <a:t>Subtitle</a:t>
            </a:r>
            <a:r>
              <a:rPr lang="es-ES" dirty="0"/>
              <a:t> of </a:t>
            </a:r>
            <a:r>
              <a:rPr lang="es-ES" dirty="0" err="1"/>
              <a:t>presentation</a:t>
            </a:r>
            <a:r>
              <a:rPr lang="es-ES" dirty="0"/>
              <a:t>.</a:t>
            </a:r>
          </a:p>
        </p:txBody>
      </p:sp>
    </p:spTree>
    <p:extLst>
      <p:ext uri="{BB962C8B-B14F-4D97-AF65-F5344CB8AC3E}">
        <p14:creationId xmlns:p14="http://schemas.microsoft.com/office/powerpoint/2010/main" val="1034285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B3256"/>
        </a:solidFill>
        <a:effectLst/>
      </p:bgPr>
    </p:bg>
    <p:spTree>
      <p:nvGrpSpPr>
        <p:cNvPr id="1" name=""/>
        <p:cNvGrpSpPr/>
        <p:nvPr/>
      </p:nvGrpSpPr>
      <p:grpSpPr>
        <a:xfrm>
          <a:off x="0" y="0"/>
          <a:ext cx="0" cy="0"/>
          <a:chOff x="0" y="0"/>
          <a:chExt cx="0" cy="0"/>
        </a:xfrm>
      </p:grpSpPr>
      <p:sp>
        <p:nvSpPr>
          <p:cNvPr id="26" name="Marcador de número de diapositiva 25">
            <a:extLst>
              <a:ext uri="{FF2B5EF4-FFF2-40B4-BE49-F238E27FC236}">
                <a16:creationId xmlns:a16="http://schemas.microsoft.com/office/drawing/2014/main" id="{B80E9240-C699-AD4F-B2ED-3521083E5252}"/>
              </a:ext>
            </a:extLst>
          </p:cNvPr>
          <p:cNvSpPr>
            <a:spLocks noGrp="1"/>
          </p:cNvSpPr>
          <p:nvPr>
            <p:ph type="sldNum" sz="quarter" idx="4"/>
          </p:nvPr>
        </p:nvSpPr>
        <p:spPr>
          <a:xfrm>
            <a:off x="11208935" y="6466078"/>
            <a:ext cx="714879" cy="365125"/>
          </a:xfrm>
          <a:prstGeom prst="rect">
            <a:avLst/>
          </a:prstGeom>
        </p:spPr>
        <p:txBody>
          <a:bodyPr vert="horz" lIns="91440" tIns="45720" rIns="91440" bIns="45720" rtlCol="0" anchor="ctr"/>
          <a:lstStyle>
            <a:lvl1pPr algn="l">
              <a:defRPr sz="1100">
                <a:solidFill>
                  <a:schemeClr val="bg1"/>
                </a:solidFill>
                <a:latin typeface="PP Object Sans" pitchFamily="2" charset="77"/>
              </a:defRPr>
            </a:lvl1pPr>
          </a:lstStyle>
          <a:p>
            <a:fld id="{1D76CC86-490B-1E4C-AF69-BBD83E4C2C31}" type="slidenum">
              <a:rPr lang="es-ES" smtClean="0"/>
              <a:pPr/>
              <a:t>‹#›</a:t>
            </a:fld>
            <a:endParaRPr lang="es-ES" sz="1100" dirty="0"/>
          </a:p>
        </p:txBody>
      </p:sp>
    </p:spTree>
    <p:extLst>
      <p:ext uri="{BB962C8B-B14F-4D97-AF65-F5344CB8AC3E}">
        <p14:creationId xmlns:p14="http://schemas.microsoft.com/office/powerpoint/2010/main" val="588128958"/>
      </p:ext>
    </p:extLst>
  </p:cSld>
  <p:clrMap bg1="lt1" tx1="dk1" bg2="lt2" tx2="dk2" accent1="accent1" accent2="accent2" accent3="accent3" accent4="accent4" accent5="accent5" accent6="accent6" hlink="hlink" folHlink="folHlink"/>
  <p:sldLayoutIdLst>
    <p:sldLayoutId id="2147483649" r:id="rId1"/>
    <p:sldLayoutId id="2147483672" r:id="rId2"/>
    <p:sldLayoutId id="2147483670" r:id="rId3"/>
    <p:sldLayoutId id="2147483673" r:id="rId4"/>
    <p:sldLayoutId id="2147483671" r:id="rId5"/>
    <p:sldLayoutId id="2147483674" r:id="rId6"/>
    <p:sldLayoutId id="2147483679" r:id="rId7"/>
    <p:sldLayoutId id="2147483675" r:id="rId8"/>
    <p:sldLayoutId id="2147483693" r:id="rId9"/>
    <p:sldLayoutId id="2147483676" r:id="rId10"/>
    <p:sldLayoutId id="2147483658" r:id="rId11"/>
    <p:sldLayoutId id="2147483664" r:id="rId12"/>
    <p:sldLayoutId id="2147483683" r:id="rId13"/>
    <p:sldLayoutId id="2147483678" r:id="rId14"/>
    <p:sldLayoutId id="2147483662" r:id="rId15"/>
    <p:sldLayoutId id="2147483692" r:id="rId16"/>
    <p:sldLayoutId id="2147483684" r:id="rId17"/>
    <p:sldLayoutId id="2147483686" r:id="rId18"/>
    <p:sldLayoutId id="2147483689" r:id="rId19"/>
    <p:sldLayoutId id="2147483660" r:id="rId20"/>
    <p:sldLayoutId id="2147483685" r:id="rId21"/>
    <p:sldLayoutId id="2147483663" r:id="rId22"/>
    <p:sldLayoutId id="2147483677" r:id="rId23"/>
    <p:sldLayoutId id="2147483669" r:id="rId24"/>
    <p:sldLayoutId id="2147483688" r:id="rId25"/>
    <p:sldLayoutId id="2147483659" r:id="rId26"/>
    <p:sldLayoutId id="2147483687" r:id="rId27"/>
    <p:sldLayoutId id="2147483680" r:id="rId28"/>
    <p:sldLayoutId id="2147483681" r:id="rId29"/>
    <p:sldLayoutId id="2147483665" r:id="rId30"/>
    <p:sldLayoutId id="2147483668" r:id="rId3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8.xml"/><Relationship Id="rId7" Type="http://schemas.openxmlformats.org/officeDocument/2006/relationships/image" Target="../media/image1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1.png"/><Relationship Id="rId5" Type="http://schemas.openxmlformats.org/officeDocument/2006/relationships/image" Target="../media/image15.emf"/><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3.png"/><Relationship Id="rId4" Type="http://schemas.openxmlformats.org/officeDocument/2006/relationships/image" Target="../media/image22.emf"/></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18.xml"/><Relationship Id="rId7" Type="http://schemas.openxmlformats.org/officeDocument/2006/relationships/diagramColors" Target="../diagrams/colors1.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diagramLayout" Target="../diagrams/layout2.xml"/><Relationship Id="rId3" Type="http://schemas.openxmlformats.org/officeDocument/2006/relationships/slideLayout" Target="../slideLayouts/slideLayout18.xml"/><Relationship Id="rId7" Type="http://schemas.openxmlformats.org/officeDocument/2006/relationships/image" Target="../media/image28.svg"/><Relationship Id="rId12" Type="http://schemas.openxmlformats.org/officeDocument/2006/relationships/diagramData" Target="../diagrams/data2.xml"/><Relationship Id="rId17" Type="http://schemas.openxmlformats.org/officeDocument/2006/relationships/image" Target="../media/image33.png"/><Relationship Id="rId2" Type="http://schemas.openxmlformats.org/officeDocument/2006/relationships/video" Target="../media/media6.mp4"/><Relationship Id="rId16" Type="http://schemas.microsoft.com/office/2007/relationships/diagramDrawing" Target="../diagrams/drawing2.xml"/><Relationship Id="rId1" Type="http://schemas.microsoft.com/office/2007/relationships/media" Target="../media/media6.mp4"/><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5" Type="http://schemas.openxmlformats.org/officeDocument/2006/relationships/diagramColors" Target="../diagrams/colors2.xml"/><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svg"/><Relationship Id="rId1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3.xml"/><Relationship Id="rId13" Type="http://schemas.openxmlformats.org/officeDocument/2006/relationships/diagramColors" Target="../diagrams/colors4.xml"/><Relationship Id="rId18" Type="http://schemas.openxmlformats.org/officeDocument/2006/relationships/diagramColors" Target="../diagrams/colors5.xml"/><Relationship Id="rId3" Type="http://schemas.openxmlformats.org/officeDocument/2006/relationships/slideLayout" Target="../slideLayouts/slideLayout18.xml"/><Relationship Id="rId7" Type="http://schemas.openxmlformats.org/officeDocument/2006/relationships/diagramQuickStyle" Target="../diagrams/quickStyle3.xml"/><Relationship Id="rId12" Type="http://schemas.openxmlformats.org/officeDocument/2006/relationships/diagramQuickStyle" Target="../diagrams/quickStyle4.xml"/><Relationship Id="rId17" Type="http://schemas.openxmlformats.org/officeDocument/2006/relationships/diagramQuickStyle" Target="../diagrams/quickStyle5.xml"/><Relationship Id="rId2" Type="http://schemas.openxmlformats.org/officeDocument/2006/relationships/video" Target="../media/media7.mp4"/><Relationship Id="rId16" Type="http://schemas.openxmlformats.org/officeDocument/2006/relationships/diagramLayout" Target="../diagrams/layout5.xml"/><Relationship Id="rId20" Type="http://schemas.openxmlformats.org/officeDocument/2006/relationships/image" Target="../media/image58.png"/><Relationship Id="rId1" Type="http://schemas.microsoft.com/office/2007/relationships/media" Target="../media/media7.mp4"/><Relationship Id="rId6" Type="http://schemas.openxmlformats.org/officeDocument/2006/relationships/diagramLayout" Target="../diagrams/layout3.xml"/><Relationship Id="rId11" Type="http://schemas.openxmlformats.org/officeDocument/2006/relationships/diagramLayout" Target="../diagrams/layout4.xml"/><Relationship Id="rId5" Type="http://schemas.openxmlformats.org/officeDocument/2006/relationships/diagramData" Target="../diagrams/data3.xml"/><Relationship Id="rId15" Type="http://schemas.openxmlformats.org/officeDocument/2006/relationships/diagramData" Target="../diagrams/data5.xml"/><Relationship Id="rId10" Type="http://schemas.openxmlformats.org/officeDocument/2006/relationships/diagramData" Target="../diagrams/data4.xml"/><Relationship Id="rId19" Type="http://schemas.microsoft.com/office/2007/relationships/diagramDrawing" Target="../diagrams/drawing5.xml"/><Relationship Id="rId4" Type="http://schemas.openxmlformats.org/officeDocument/2006/relationships/notesSlide" Target="../notesSlides/notesSlide3.xml"/><Relationship Id="rId9" Type="http://schemas.microsoft.com/office/2007/relationships/diagramDrawing" Target="../diagrams/drawing3.xml"/><Relationship Id="rId14" Type="http://schemas.microsoft.com/office/2007/relationships/diagramDrawing" Target="../diagrams/drawing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5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0F29F695-3904-8127-1DDC-D5D30A4D5F25}"/>
              </a:ext>
            </a:extLst>
          </p:cNvPr>
          <p:cNvPicPr>
            <a:picLocks noChangeAspect="1"/>
          </p:cNvPicPr>
          <p:nvPr/>
        </p:nvPicPr>
        <p:blipFill>
          <a:blip r:embed="rId4"/>
          <a:srcRect/>
          <a:stretch>
            <a:fillRect/>
          </a:stretch>
        </p:blipFill>
        <p:spPr>
          <a:xfrm>
            <a:off x="7097536" y="2016641"/>
            <a:ext cx="5196014" cy="3182709"/>
          </a:xfrm>
          <a:prstGeom prst="rect">
            <a:avLst/>
          </a:prstGeom>
        </p:spPr>
      </p:pic>
      <p:sp>
        <p:nvSpPr>
          <p:cNvPr id="2" name="Title 1"/>
          <p:cNvSpPr>
            <a:spLocks noGrp="1"/>
          </p:cNvSpPr>
          <p:nvPr>
            <p:ph type="ctrTitle"/>
          </p:nvPr>
        </p:nvSpPr>
        <p:spPr>
          <a:xfrm>
            <a:off x="552704" y="1664784"/>
            <a:ext cx="5671883" cy="1406737"/>
          </a:xfrm>
        </p:spPr>
        <p:txBody>
          <a:bodyPr/>
          <a:lstStyle/>
          <a:p>
            <a:r>
              <a:rPr lang="en-GB" dirty="0" err="1"/>
              <a:t>CervScreen</a:t>
            </a:r>
            <a:r>
              <a:rPr lang="en-GB" dirty="0"/>
              <a:t> Project</a:t>
            </a:r>
          </a:p>
        </p:txBody>
      </p:sp>
      <p:sp>
        <p:nvSpPr>
          <p:cNvPr id="3" name="Subtitle 2"/>
          <p:cNvSpPr>
            <a:spLocks noGrp="1"/>
          </p:cNvSpPr>
          <p:nvPr>
            <p:ph type="subTitle" idx="1"/>
          </p:nvPr>
        </p:nvSpPr>
        <p:spPr>
          <a:xfrm>
            <a:off x="552704" y="3607996"/>
            <a:ext cx="5543296" cy="1655762"/>
          </a:xfrm>
        </p:spPr>
        <p:txBody>
          <a:bodyPr/>
          <a:lstStyle/>
          <a:p>
            <a:r>
              <a:rPr lang="en-GB" dirty="0"/>
              <a:t>Arunah Chandran</a:t>
            </a:r>
          </a:p>
          <a:p>
            <a:r>
              <a:rPr lang="en-GB" sz="2000" b="0" dirty="0"/>
              <a:t>Early Detection, Prevention and Infections Branch</a:t>
            </a:r>
          </a:p>
          <a:p>
            <a:endParaRPr lang="en-GB" dirty="0"/>
          </a:p>
          <a:p>
            <a:endParaRPr lang="en-GB" dirty="0"/>
          </a:p>
        </p:txBody>
      </p:sp>
      <p:pic>
        <p:nvPicPr>
          <p:cNvPr id="5" name="Picture Placeholder 4">
            <a:extLst>
              <a:ext uri="{FF2B5EF4-FFF2-40B4-BE49-F238E27FC236}">
                <a16:creationId xmlns:a16="http://schemas.microsoft.com/office/drawing/2014/main" id="{CEC4B3B3-734A-53C2-9F3F-EC51B70B2772}"/>
              </a:ext>
            </a:extLst>
          </p:cNvPr>
          <p:cNvPicPr>
            <a:picLocks noGrp="1" noChangeAspect="1"/>
          </p:cNvPicPr>
          <p:nvPr>
            <p:ph type="pic" sz="quarter" idx="10"/>
          </p:nvPr>
        </p:nvPicPr>
        <p:blipFill rotWithShape="1">
          <a:blip r:embed="rId5"/>
          <a:srcRect l="65251" t="69549" r="4118" b="7467"/>
          <a:stretch/>
        </p:blipFill>
        <p:spPr>
          <a:xfrm>
            <a:off x="5088718" y="-197866"/>
            <a:ext cx="3375380" cy="3584216"/>
          </a:xfrm>
          <a:prstGeom prst="rect">
            <a:avLst/>
          </a:prstGeom>
        </p:spPr>
      </p:pic>
      <p:sp>
        <p:nvSpPr>
          <p:cNvPr id="8" name="TextBox 7">
            <a:extLst>
              <a:ext uri="{FF2B5EF4-FFF2-40B4-BE49-F238E27FC236}">
                <a16:creationId xmlns:a16="http://schemas.microsoft.com/office/drawing/2014/main" id="{9D44E7FA-1BA8-4A7D-6FD2-D21631D9D346}"/>
              </a:ext>
            </a:extLst>
          </p:cNvPr>
          <p:cNvSpPr txBox="1"/>
          <p:nvPr/>
        </p:nvSpPr>
        <p:spPr>
          <a:xfrm>
            <a:off x="2496457" y="5297714"/>
            <a:ext cx="184731" cy="369332"/>
          </a:xfrm>
          <a:prstGeom prst="rect">
            <a:avLst/>
          </a:prstGeom>
          <a:noFill/>
        </p:spPr>
        <p:txBody>
          <a:bodyPr wrap="none" rtlCol="0">
            <a:spAutoFit/>
          </a:bodyPr>
          <a:lstStyle/>
          <a:p>
            <a:endParaRPr lang="en-US" dirty="0"/>
          </a:p>
        </p:txBody>
      </p:sp>
      <p:sp>
        <p:nvSpPr>
          <p:cNvPr id="10" name="Oval 9">
            <a:extLst>
              <a:ext uri="{FF2B5EF4-FFF2-40B4-BE49-F238E27FC236}">
                <a16:creationId xmlns:a16="http://schemas.microsoft.com/office/drawing/2014/main" id="{71877A16-CFA7-00A8-0A7E-B564B346B71F}"/>
              </a:ext>
            </a:extLst>
          </p:cNvPr>
          <p:cNvSpPr/>
          <p:nvPr/>
        </p:nvSpPr>
        <p:spPr>
          <a:xfrm>
            <a:off x="7823200" y="2336913"/>
            <a:ext cx="2227943" cy="2184174"/>
          </a:xfrm>
          <a:prstGeom prst="ellipse">
            <a:avLst/>
          </a:prstGeom>
          <a:solidFill>
            <a:srgbClr val="2B32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BFBF7"/>
                </a:solidFill>
                <a:latin typeface="PP Object Sans" pitchFamily="2" charset="77"/>
                <a:ea typeface="Helvetica Neue" panose="02000503000000020004" pitchFamily="2" charset="0"/>
                <a:cs typeface="Helvetica Neue" panose="02000503000000020004" pitchFamily="2" charset="0"/>
              </a:rPr>
              <a:t>Audit of Cancers</a:t>
            </a:r>
          </a:p>
        </p:txBody>
      </p:sp>
      <p:pic>
        <p:nvPicPr>
          <p:cNvPr id="7" name="Video 6">
            <a:hlinkClick r:id="" action="ppaction://media"/>
            <a:extLst>
              <a:ext uri="{FF2B5EF4-FFF2-40B4-BE49-F238E27FC236}">
                <a16:creationId xmlns:a16="http://schemas.microsoft.com/office/drawing/2014/main" id="{BEEACC23-63B0-5A61-1B12-E6A8DF4BBB2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6000" cy="1714500"/>
          </a:xfrm>
          <a:prstGeom prst="rect">
            <a:avLst/>
          </a:prstGeom>
        </p:spPr>
      </p:pic>
    </p:spTree>
    <p:extLst>
      <p:ext uri="{BB962C8B-B14F-4D97-AF65-F5344CB8AC3E}">
        <p14:creationId xmlns:p14="http://schemas.microsoft.com/office/powerpoint/2010/main" val="222535180"/>
      </p:ext>
    </p:extLst>
  </p:cSld>
  <p:clrMapOvr>
    <a:masterClrMapping/>
  </p:clrMapOvr>
  <mc:AlternateContent xmlns:mc="http://schemas.openxmlformats.org/markup-compatibility/2006">
    <mc:Choice xmlns:p14="http://schemas.microsoft.com/office/powerpoint/2010/main" Requires="p14">
      <p:transition spd="slow" p14:dur="2000" advTm="12720"/>
    </mc:Choice>
    <mc:Fallback>
      <p:transition spd="slow" advTm="12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995629-1FEF-884C-9EA2-3E64580EBF7B}"/>
              </a:ext>
            </a:extLst>
          </p:cNvPr>
          <p:cNvSpPr>
            <a:spLocks noGrp="1"/>
          </p:cNvSpPr>
          <p:nvPr>
            <p:ph type="body" sz="half" idx="2"/>
          </p:nvPr>
        </p:nvSpPr>
        <p:spPr>
          <a:xfrm>
            <a:off x="594354" y="1824086"/>
            <a:ext cx="10231767" cy="4567132"/>
          </a:xfrm>
        </p:spPr>
        <p:txBody>
          <a:bodyPr/>
          <a:lstStyle/>
          <a:p>
            <a:r>
              <a:rPr lang="en-MY" sz="2400" b="0" dirty="0"/>
              <a:t>Objective:</a:t>
            </a:r>
          </a:p>
          <a:p>
            <a:pPr lvl="1" indent="-457200">
              <a:spcBef>
                <a:spcPts val="1000"/>
              </a:spcBef>
              <a:buFont typeface="Arial" panose="020B0604020202020204" pitchFamily="34" charset="0"/>
              <a:buChar char="•"/>
            </a:pPr>
            <a:r>
              <a:rPr lang="en-MY" sz="2400" dirty="0">
                <a:solidFill>
                  <a:srgbClr val="2B3256"/>
                </a:solidFill>
              </a:rPr>
              <a:t>to identify current global best practices for </a:t>
            </a:r>
            <a:r>
              <a:rPr lang="en-MY" sz="2400" b="1" dirty="0">
                <a:solidFill>
                  <a:srgbClr val="2B3256"/>
                </a:solidFill>
              </a:rPr>
              <a:t>cancer</a:t>
            </a:r>
            <a:r>
              <a:rPr lang="en-MY" sz="2400" dirty="0">
                <a:solidFill>
                  <a:srgbClr val="2B3256"/>
                </a:solidFill>
              </a:rPr>
              <a:t> </a:t>
            </a:r>
            <a:r>
              <a:rPr lang="en-MY" sz="2400" b="1" dirty="0">
                <a:solidFill>
                  <a:srgbClr val="2B3256"/>
                </a:solidFill>
              </a:rPr>
              <a:t>audit</a:t>
            </a:r>
            <a:r>
              <a:rPr lang="en-MY" sz="2400" dirty="0">
                <a:solidFill>
                  <a:srgbClr val="2B3256"/>
                </a:solidFill>
              </a:rPr>
              <a:t>, </a:t>
            </a:r>
            <a:r>
              <a:rPr lang="en-MY" sz="2400" b="1" dirty="0">
                <a:solidFill>
                  <a:srgbClr val="2B3256"/>
                </a:solidFill>
              </a:rPr>
              <a:t>communication</a:t>
            </a:r>
            <a:r>
              <a:rPr lang="en-MY" sz="2400" dirty="0">
                <a:solidFill>
                  <a:srgbClr val="2B3256"/>
                </a:solidFill>
              </a:rPr>
              <a:t> and </a:t>
            </a:r>
            <a:r>
              <a:rPr lang="en-MY" sz="2400" b="1" dirty="0">
                <a:solidFill>
                  <a:srgbClr val="2B3256"/>
                </a:solidFill>
              </a:rPr>
              <a:t>legal and ethical framework</a:t>
            </a:r>
            <a:r>
              <a:rPr lang="en-MY" sz="2400" dirty="0">
                <a:solidFill>
                  <a:srgbClr val="2B3256"/>
                </a:solidFill>
              </a:rPr>
              <a:t> for cervical screening programme</a:t>
            </a:r>
          </a:p>
          <a:p>
            <a:pPr lvl="1" indent="-457200">
              <a:spcBef>
                <a:spcPts val="1000"/>
              </a:spcBef>
              <a:buFont typeface="Arial" panose="020B0604020202020204" pitchFamily="34" charset="0"/>
              <a:buChar char="•"/>
            </a:pPr>
            <a:endParaRPr lang="en-MY" sz="2400" dirty="0">
              <a:solidFill>
                <a:srgbClr val="2B3256"/>
              </a:solidFill>
            </a:endParaRPr>
          </a:p>
          <a:p>
            <a:pPr marL="0" lvl="1">
              <a:spcBef>
                <a:spcPts val="1000"/>
              </a:spcBef>
            </a:pPr>
            <a:r>
              <a:rPr lang="en-MY" sz="2400" dirty="0">
                <a:solidFill>
                  <a:srgbClr val="2B3256"/>
                </a:solidFill>
              </a:rPr>
              <a:t>Methodology: </a:t>
            </a:r>
          </a:p>
          <a:p>
            <a:pPr marL="342900" lvl="1" indent="-342900">
              <a:spcBef>
                <a:spcPts val="1000"/>
              </a:spcBef>
              <a:buFont typeface="Arial" panose="020B0604020202020204" pitchFamily="34" charset="0"/>
              <a:buChar char="•"/>
            </a:pPr>
            <a:r>
              <a:rPr lang="en-MY" sz="2400" dirty="0">
                <a:solidFill>
                  <a:srgbClr val="2B3256"/>
                </a:solidFill>
              </a:rPr>
              <a:t>scoping reviews </a:t>
            </a:r>
          </a:p>
          <a:p>
            <a:pPr marL="342900" lvl="1" indent="-342900">
              <a:spcBef>
                <a:spcPts val="1000"/>
              </a:spcBef>
              <a:buFont typeface="Arial" panose="020B0604020202020204" pitchFamily="34" charset="0"/>
              <a:buChar char="•"/>
            </a:pPr>
            <a:r>
              <a:rPr lang="en-MY" sz="2400" dirty="0">
                <a:solidFill>
                  <a:srgbClr val="2B3256"/>
                </a:solidFill>
              </a:rPr>
              <a:t>followed by a consensus of key questions addressed in a series of three technical working groups</a:t>
            </a:r>
          </a:p>
          <a:p>
            <a:pPr marL="0" lvl="1">
              <a:spcBef>
                <a:spcPts val="1000"/>
              </a:spcBef>
            </a:pPr>
            <a:endParaRPr lang="en-MY" sz="2400" dirty="0">
              <a:solidFill>
                <a:srgbClr val="2B3256"/>
              </a:solidFill>
            </a:endParaRPr>
          </a:p>
          <a:p>
            <a:pPr marL="0" lvl="1">
              <a:spcBef>
                <a:spcPts val="1000"/>
              </a:spcBef>
            </a:pPr>
            <a:endParaRPr lang="en-MY" sz="2400" dirty="0">
              <a:solidFill>
                <a:srgbClr val="2B3256"/>
              </a:solidFill>
            </a:endParaRPr>
          </a:p>
          <a:p>
            <a:endParaRPr lang="en-US" dirty="0"/>
          </a:p>
        </p:txBody>
      </p:sp>
      <p:sp>
        <p:nvSpPr>
          <p:cNvPr id="5" name="Text Placeholder 4">
            <a:extLst>
              <a:ext uri="{FF2B5EF4-FFF2-40B4-BE49-F238E27FC236}">
                <a16:creationId xmlns:a16="http://schemas.microsoft.com/office/drawing/2014/main" id="{02487F0D-02FF-114B-A4B6-3783F414DB7C}"/>
              </a:ext>
            </a:extLst>
          </p:cNvPr>
          <p:cNvSpPr>
            <a:spLocks noGrp="1"/>
          </p:cNvSpPr>
          <p:nvPr>
            <p:ph type="body" sz="quarter" idx="14"/>
          </p:nvPr>
        </p:nvSpPr>
        <p:spPr>
          <a:xfrm>
            <a:off x="116987" y="6530928"/>
            <a:ext cx="435462" cy="255550"/>
          </a:xfrm>
        </p:spPr>
        <p:txBody>
          <a:bodyPr/>
          <a:lstStyle/>
          <a:p>
            <a:r>
              <a:rPr lang="en-US" dirty="0"/>
              <a:t>2</a:t>
            </a:r>
          </a:p>
        </p:txBody>
      </p:sp>
      <p:sp>
        <p:nvSpPr>
          <p:cNvPr id="6" name="Title 5">
            <a:extLst>
              <a:ext uri="{FF2B5EF4-FFF2-40B4-BE49-F238E27FC236}">
                <a16:creationId xmlns:a16="http://schemas.microsoft.com/office/drawing/2014/main" id="{891A8239-477B-B14A-8B3D-22182AC10C1F}"/>
              </a:ext>
            </a:extLst>
          </p:cNvPr>
          <p:cNvSpPr>
            <a:spLocks noGrp="1"/>
          </p:cNvSpPr>
          <p:nvPr>
            <p:ph type="ctrTitle"/>
          </p:nvPr>
        </p:nvSpPr>
        <p:spPr>
          <a:xfrm>
            <a:off x="596138" y="768511"/>
            <a:ext cx="11086847" cy="600699"/>
          </a:xfrm>
        </p:spPr>
        <p:txBody>
          <a:bodyPr/>
          <a:lstStyle/>
          <a:p>
            <a:r>
              <a:rPr lang="en-MY" sz="4000" dirty="0" err="1">
                <a:solidFill>
                  <a:srgbClr val="D27E64"/>
                </a:solidFill>
              </a:rPr>
              <a:t>CervScreen</a:t>
            </a:r>
            <a:r>
              <a:rPr lang="en-MY" sz="4000" dirty="0">
                <a:solidFill>
                  <a:srgbClr val="D27E64"/>
                </a:solidFill>
              </a:rPr>
              <a:t> project</a:t>
            </a:r>
            <a:br>
              <a:rPr lang="en-MY" sz="4000" dirty="0"/>
            </a:br>
            <a:endParaRPr lang="en-US" dirty="0"/>
          </a:p>
        </p:txBody>
      </p:sp>
      <p:pic>
        <p:nvPicPr>
          <p:cNvPr id="7" name="Picture 2">
            <a:extLst>
              <a:ext uri="{FF2B5EF4-FFF2-40B4-BE49-F238E27FC236}">
                <a16:creationId xmlns:a16="http://schemas.microsoft.com/office/drawing/2014/main" id="{28E1F397-D588-1903-9FA7-61C029BFAC74}"/>
              </a:ext>
            </a:extLst>
          </p:cNvPr>
          <p:cNvPicPr>
            <a:picLocks noChangeAspect="1"/>
          </p:cNvPicPr>
          <p:nvPr/>
        </p:nvPicPr>
        <p:blipFill>
          <a:blip r:embed="rId5"/>
          <a:srcRect/>
          <a:stretch>
            <a:fillRect/>
          </a:stretch>
        </p:blipFill>
        <p:spPr>
          <a:xfrm>
            <a:off x="5710238" y="473778"/>
            <a:ext cx="2152650" cy="756336"/>
          </a:xfrm>
          <a:prstGeom prst="rect">
            <a:avLst/>
          </a:prstGeom>
        </p:spPr>
      </p:pic>
      <p:pic>
        <p:nvPicPr>
          <p:cNvPr id="8" name="Picture 3">
            <a:extLst>
              <a:ext uri="{FF2B5EF4-FFF2-40B4-BE49-F238E27FC236}">
                <a16:creationId xmlns:a16="http://schemas.microsoft.com/office/drawing/2014/main" id="{11545A67-536E-B926-D897-C1214072E7AD}"/>
              </a:ext>
            </a:extLst>
          </p:cNvPr>
          <p:cNvPicPr>
            <a:picLocks noChangeAspect="1"/>
          </p:cNvPicPr>
          <p:nvPr/>
        </p:nvPicPr>
        <p:blipFill>
          <a:blip r:embed="rId6"/>
          <a:srcRect/>
          <a:stretch>
            <a:fillRect/>
          </a:stretch>
        </p:blipFill>
        <p:spPr>
          <a:xfrm>
            <a:off x="8320041" y="428537"/>
            <a:ext cx="2906376" cy="743491"/>
          </a:xfrm>
          <a:prstGeom prst="rect">
            <a:avLst/>
          </a:prstGeom>
        </p:spPr>
      </p:pic>
      <p:pic>
        <p:nvPicPr>
          <p:cNvPr id="9" name="Picture 4">
            <a:extLst>
              <a:ext uri="{FF2B5EF4-FFF2-40B4-BE49-F238E27FC236}">
                <a16:creationId xmlns:a16="http://schemas.microsoft.com/office/drawing/2014/main" id="{8119768A-F763-C60A-75BE-4F459FC3C870}"/>
              </a:ext>
            </a:extLst>
          </p:cNvPr>
          <p:cNvPicPr>
            <a:picLocks noChangeAspect="1"/>
          </p:cNvPicPr>
          <p:nvPr/>
        </p:nvPicPr>
        <p:blipFill>
          <a:blip r:embed="rId7"/>
          <a:srcRect/>
          <a:stretch>
            <a:fillRect/>
          </a:stretch>
        </p:blipFill>
        <p:spPr>
          <a:xfrm>
            <a:off x="6786563" y="1048265"/>
            <a:ext cx="3639754" cy="1209160"/>
          </a:xfrm>
          <a:prstGeom prst="rect">
            <a:avLst/>
          </a:prstGeom>
        </p:spPr>
      </p:pic>
      <p:pic>
        <p:nvPicPr>
          <p:cNvPr id="12" name="Video 11">
            <a:hlinkClick r:id="" action="ppaction://media"/>
            <a:extLst>
              <a:ext uri="{FF2B5EF4-FFF2-40B4-BE49-F238E27FC236}">
                <a16:creationId xmlns:a16="http://schemas.microsoft.com/office/drawing/2014/main" id="{7433134A-FBCA-965A-40F0-4E1331F0F58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tretch>
            <a:fillRect/>
          </a:stretch>
        </p:blipFill>
        <p:spPr>
          <a:xfrm>
            <a:off x="9906000" y="5143500"/>
            <a:ext cx="2286000" cy="1714500"/>
          </a:xfrm>
          <a:prstGeom prst="rect">
            <a:avLst/>
          </a:prstGeom>
        </p:spPr>
      </p:pic>
    </p:spTree>
    <p:extLst>
      <p:ext uri="{BB962C8B-B14F-4D97-AF65-F5344CB8AC3E}">
        <p14:creationId xmlns:p14="http://schemas.microsoft.com/office/powerpoint/2010/main" val="2427600466"/>
      </p:ext>
    </p:extLst>
  </p:cSld>
  <p:clrMapOvr>
    <a:masterClrMapping/>
  </p:clrMapOvr>
  <mc:AlternateContent xmlns:mc="http://schemas.openxmlformats.org/markup-compatibility/2006">
    <mc:Choice xmlns:p14="http://schemas.microsoft.com/office/powerpoint/2010/main" Requires="p14">
      <p:transition spd="slow" p14:dur="2000" advTm="21645"/>
    </mc:Choice>
    <mc:Fallback>
      <p:transition spd="slow" advTm="21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A2713F-51AA-8F5B-3C94-584F91269107}"/>
              </a:ext>
            </a:extLst>
          </p:cNvPr>
          <p:cNvSpPr>
            <a:spLocks noGrp="1"/>
          </p:cNvSpPr>
          <p:nvPr>
            <p:ph type="body" sz="half" idx="2"/>
          </p:nvPr>
        </p:nvSpPr>
        <p:spPr>
          <a:xfrm>
            <a:off x="1809401" y="2881517"/>
            <a:ext cx="4034186" cy="1094966"/>
          </a:xfrm>
        </p:spPr>
        <p:txBody>
          <a:bodyPr/>
          <a:lstStyle/>
          <a:p>
            <a:pPr algn="ctr"/>
            <a:r>
              <a:rPr lang="en-US" sz="4400" dirty="0"/>
              <a:t>Key Findings</a:t>
            </a:r>
          </a:p>
        </p:txBody>
      </p:sp>
      <p:sp>
        <p:nvSpPr>
          <p:cNvPr id="4" name="Text Placeholder 3">
            <a:extLst>
              <a:ext uri="{FF2B5EF4-FFF2-40B4-BE49-F238E27FC236}">
                <a16:creationId xmlns:a16="http://schemas.microsoft.com/office/drawing/2014/main" id="{990B6E16-A26C-C904-D9F0-6520870FDD0B}"/>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15155EE7-EB78-CDE1-A7D2-4D2D3DEB4153}"/>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id="{35B571C1-1E08-6D6B-5E06-B0CDBFDA697B}"/>
              </a:ext>
            </a:extLst>
          </p:cNvPr>
          <p:cNvSpPr>
            <a:spLocks noGrp="1"/>
          </p:cNvSpPr>
          <p:nvPr>
            <p:ph type="body" sz="quarter" idx="14"/>
          </p:nvPr>
        </p:nvSpPr>
        <p:spPr>
          <a:xfrm>
            <a:off x="67369" y="6490428"/>
            <a:ext cx="485080" cy="336550"/>
          </a:xfrm>
        </p:spPr>
        <p:txBody>
          <a:bodyPr/>
          <a:lstStyle/>
          <a:p>
            <a:r>
              <a:rPr lang="en-US" dirty="0"/>
              <a:t>3</a:t>
            </a:r>
          </a:p>
        </p:txBody>
      </p:sp>
      <p:pic>
        <p:nvPicPr>
          <p:cNvPr id="8" name="Picture 7">
            <a:extLst>
              <a:ext uri="{FF2B5EF4-FFF2-40B4-BE49-F238E27FC236}">
                <a16:creationId xmlns:a16="http://schemas.microsoft.com/office/drawing/2014/main" id="{990CAE93-B7B2-B687-00A1-9C358581AAA1}"/>
              </a:ext>
            </a:extLst>
          </p:cNvPr>
          <p:cNvPicPr>
            <a:picLocks noChangeAspect="1"/>
          </p:cNvPicPr>
          <p:nvPr/>
        </p:nvPicPr>
        <p:blipFill rotWithShape="1">
          <a:blip r:embed="rId5"/>
          <a:srcRect l="63467" t="71115" r="4857" b="6538"/>
          <a:stretch/>
        </p:blipFill>
        <p:spPr>
          <a:xfrm>
            <a:off x="7157814" y="1425710"/>
            <a:ext cx="4253484" cy="4246537"/>
          </a:xfrm>
          <a:prstGeom prst="rect">
            <a:avLst/>
          </a:prstGeom>
        </p:spPr>
      </p:pic>
      <p:pic>
        <p:nvPicPr>
          <p:cNvPr id="9" name="Video 8">
            <a:hlinkClick r:id="" action="ppaction://media"/>
            <a:extLst>
              <a:ext uri="{FF2B5EF4-FFF2-40B4-BE49-F238E27FC236}">
                <a16:creationId xmlns:a16="http://schemas.microsoft.com/office/drawing/2014/main" id="{BAD21550-236C-5F0D-5B3F-FD82210540E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6000" cy="1714500"/>
          </a:xfrm>
          <a:prstGeom prst="rect">
            <a:avLst/>
          </a:prstGeom>
        </p:spPr>
      </p:pic>
    </p:spTree>
    <p:extLst>
      <p:ext uri="{BB962C8B-B14F-4D97-AF65-F5344CB8AC3E}">
        <p14:creationId xmlns:p14="http://schemas.microsoft.com/office/powerpoint/2010/main" val="3469690768"/>
      </p:ext>
    </p:extLst>
  </p:cSld>
  <p:clrMapOvr>
    <a:masterClrMapping/>
  </p:clrMapOvr>
  <mc:AlternateContent xmlns:mc="http://schemas.openxmlformats.org/markup-compatibility/2006">
    <mc:Choice xmlns:p14="http://schemas.microsoft.com/office/powerpoint/2010/main" Requires="p14">
      <p:transition spd="slow" p14:dur="2000" advTm="11388"/>
    </mc:Choice>
    <mc:Fallback>
      <p:transition spd="slow" advTm="11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118E35-055E-8FF5-BF98-658F1E7DA753}"/>
              </a:ext>
            </a:extLst>
          </p:cNvPr>
          <p:cNvSpPr>
            <a:spLocks noGrp="1"/>
          </p:cNvSpPr>
          <p:nvPr>
            <p:ph type="body" sz="quarter" idx="12"/>
          </p:nvPr>
        </p:nvSpPr>
        <p:spPr/>
        <p:txBody>
          <a:bodyPr/>
          <a:lstStyle/>
          <a:p>
            <a:endParaRPr lang="en-US"/>
          </a:p>
        </p:txBody>
      </p:sp>
      <p:sp>
        <p:nvSpPr>
          <p:cNvPr id="4" name="Text Placeholder 3">
            <a:extLst>
              <a:ext uri="{FF2B5EF4-FFF2-40B4-BE49-F238E27FC236}">
                <a16:creationId xmlns:a16="http://schemas.microsoft.com/office/drawing/2014/main" id="{4492C1D0-5516-EFB9-1E1D-76FAB822EE79}"/>
              </a:ext>
            </a:extLst>
          </p:cNvPr>
          <p:cNvSpPr>
            <a:spLocks noGrp="1"/>
          </p:cNvSpPr>
          <p:nvPr>
            <p:ph type="body" sz="quarter" idx="13"/>
          </p:nvPr>
        </p:nvSpPr>
        <p:spPr/>
        <p:txBody>
          <a:bodyPr/>
          <a:lstStyle/>
          <a:p>
            <a:endParaRPr lang="en-US"/>
          </a:p>
        </p:txBody>
      </p:sp>
      <p:sp>
        <p:nvSpPr>
          <p:cNvPr id="5" name="Text Placeholder 4">
            <a:extLst>
              <a:ext uri="{FF2B5EF4-FFF2-40B4-BE49-F238E27FC236}">
                <a16:creationId xmlns:a16="http://schemas.microsoft.com/office/drawing/2014/main" id="{6F0F396B-6D62-68BD-4BC7-E76F23D9C613}"/>
              </a:ext>
            </a:extLst>
          </p:cNvPr>
          <p:cNvSpPr>
            <a:spLocks noGrp="1"/>
          </p:cNvSpPr>
          <p:nvPr>
            <p:ph type="body" sz="quarter" idx="14"/>
          </p:nvPr>
        </p:nvSpPr>
        <p:spPr>
          <a:xfrm>
            <a:off x="67369" y="6490428"/>
            <a:ext cx="485080" cy="336550"/>
          </a:xfrm>
        </p:spPr>
        <p:txBody>
          <a:bodyPr/>
          <a:lstStyle/>
          <a:p>
            <a:r>
              <a:rPr lang="en-US" dirty="0"/>
              <a:t>4</a:t>
            </a:r>
          </a:p>
        </p:txBody>
      </p:sp>
      <p:sp>
        <p:nvSpPr>
          <p:cNvPr id="6" name="Title 5">
            <a:extLst>
              <a:ext uri="{FF2B5EF4-FFF2-40B4-BE49-F238E27FC236}">
                <a16:creationId xmlns:a16="http://schemas.microsoft.com/office/drawing/2014/main" id="{51F29ADF-FCCF-C878-5050-268F0A027DB5}"/>
              </a:ext>
            </a:extLst>
          </p:cNvPr>
          <p:cNvSpPr>
            <a:spLocks noGrp="1"/>
          </p:cNvSpPr>
          <p:nvPr>
            <p:ph type="ctrTitle"/>
          </p:nvPr>
        </p:nvSpPr>
        <p:spPr>
          <a:xfrm>
            <a:off x="552449" y="612053"/>
            <a:ext cx="11086847" cy="600699"/>
          </a:xfrm>
        </p:spPr>
        <p:txBody>
          <a:bodyPr/>
          <a:lstStyle/>
          <a:p>
            <a:r>
              <a:rPr lang="en-US" dirty="0">
                <a:solidFill>
                  <a:srgbClr val="D27E64"/>
                </a:solidFill>
              </a:rPr>
              <a:t>What is the difference between audit of cancers and individual case review?</a:t>
            </a:r>
          </a:p>
        </p:txBody>
      </p:sp>
      <p:graphicFrame>
        <p:nvGraphicFramePr>
          <p:cNvPr id="10" name="Table 4">
            <a:extLst>
              <a:ext uri="{FF2B5EF4-FFF2-40B4-BE49-F238E27FC236}">
                <a16:creationId xmlns:a16="http://schemas.microsoft.com/office/drawing/2014/main" id="{81BD7477-6EC9-1FE3-C4A4-196C87BF3A05}"/>
              </a:ext>
            </a:extLst>
          </p:cNvPr>
          <p:cNvGraphicFramePr>
            <a:graphicFrameLocks noGrp="1"/>
          </p:cNvGraphicFramePr>
          <p:nvPr>
            <p:extLst>
              <p:ext uri="{D42A27DB-BD31-4B8C-83A1-F6EECF244321}">
                <p14:modId xmlns:p14="http://schemas.microsoft.com/office/powerpoint/2010/main" val="3179676524"/>
              </p:ext>
            </p:extLst>
          </p:nvPr>
        </p:nvGraphicFramePr>
        <p:xfrm>
          <a:off x="4508500" y="1781948"/>
          <a:ext cx="6977744" cy="3096828"/>
        </p:xfrm>
        <a:graphic>
          <a:graphicData uri="http://schemas.openxmlformats.org/drawingml/2006/table">
            <a:tbl>
              <a:tblPr firstRow="1" bandRow="1">
                <a:tableStyleId>{5C22544A-7EE6-4342-B048-85BDC9FD1C3A}</a:tableStyleId>
              </a:tblPr>
              <a:tblGrid>
                <a:gridCol w="3488872">
                  <a:extLst>
                    <a:ext uri="{9D8B030D-6E8A-4147-A177-3AD203B41FA5}">
                      <a16:colId xmlns:a16="http://schemas.microsoft.com/office/drawing/2014/main" val="849376448"/>
                    </a:ext>
                  </a:extLst>
                </a:gridCol>
                <a:gridCol w="3488872">
                  <a:extLst>
                    <a:ext uri="{9D8B030D-6E8A-4147-A177-3AD203B41FA5}">
                      <a16:colId xmlns:a16="http://schemas.microsoft.com/office/drawing/2014/main" val="1525230343"/>
                    </a:ext>
                  </a:extLst>
                </a:gridCol>
              </a:tblGrid>
              <a:tr h="384108">
                <a:tc>
                  <a:txBody>
                    <a:bodyPr/>
                    <a:lstStyle/>
                    <a:p>
                      <a:pPr algn="ctr"/>
                      <a:r>
                        <a:rPr lang="en-US" sz="1600" dirty="0">
                          <a:solidFill>
                            <a:schemeClr val="bg1"/>
                          </a:solidFill>
                        </a:rPr>
                        <a:t>Cancer Audit</a:t>
                      </a:r>
                    </a:p>
                  </a:txBody>
                  <a:tcPr/>
                </a:tc>
                <a:tc>
                  <a:txBody>
                    <a:bodyPr/>
                    <a:lstStyle/>
                    <a:p>
                      <a:pPr algn="ctr"/>
                      <a:r>
                        <a:rPr lang="en-US" sz="1600" dirty="0">
                          <a:solidFill>
                            <a:schemeClr val="bg1"/>
                          </a:solidFill>
                        </a:rPr>
                        <a:t>Individual Case Review</a:t>
                      </a:r>
                    </a:p>
                  </a:txBody>
                  <a:tcPr/>
                </a:tc>
                <a:extLst>
                  <a:ext uri="{0D108BD9-81ED-4DB2-BD59-A6C34878D82A}">
                    <a16:rowId xmlns:a16="http://schemas.microsoft.com/office/drawing/2014/main" val="3975186442"/>
                  </a:ext>
                </a:extLst>
              </a:tr>
              <a:tr h="768429">
                <a:tc>
                  <a:txBody>
                    <a:bodyPr/>
                    <a:lstStyle/>
                    <a:p>
                      <a:pPr algn="ctr"/>
                      <a:r>
                        <a:rPr lang="en-MY" sz="1600" kern="1200" dirty="0">
                          <a:solidFill>
                            <a:schemeClr val="dk1"/>
                          </a:solidFill>
                          <a:effectLst/>
                        </a:rPr>
                        <a:t>Core objective of evaluating the system to find opportunities for improvement</a:t>
                      </a:r>
                      <a:endParaRPr lang="en-US" sz="1600" dirty="0"/>
                    </a:p>
                  </a:txBody>
                  <a:tcPr/>
                </a:tc>
                <a:tc>
                  <a:txBody>
                    <a:bodyPr/>
                    <a:lstStyle/>
                    <a:p>
                      <a:pPr algn="ctr"/>
                      <a:r>
                        <a:rPr lang="en-US" sz="1600" dirty="0"/>
                        <a:t>Core objective is to investigate and evaluate what </a:t>
                      </a:r>
                      <a:r>
                        <a:rPr lang="en-MY" sz="1600" kern="1200" dirty="0">
                          <a:solidFill>
                            <a:schemeClr val="dk1"/>
                          </a:solidFill>
                          <a:effectLst/>
                        </a:rPr>
                        <a:t>happened to a particular patient</a:t>
                      </a:r>
                      <a:endParaRPr lang="en-MY" sz="1600" kern="1200" dirty="0">
                        <a:solidFill>
                          <a:schemeClr val="dk1"/>
                        </a:solidFill>
                        <a:effectLst/>
                        <a:latin typeface="+mn-lt"/>
                        <a:ea typeface="+mn-ea"/>
                        <a:cs typeface="+mn-cs"/>
                      </a:endParaRPr>
                    </a:p>
                  </a:txBody>
                  <a:tcPr/>
                </a:tc>
                <a:extLst>
                  <a:ext uri="{0D108BD9-81ED-4DB2-BD59-A6C34878D82A}">
                    <a16:rowId xmlns:a16="http://schemas.microsoft.com/office/drawing/2014/main" val="1786648974"/>
                  </a:ext>
                </a:extLst>
              </a:tr>
              <a:tr h="768535">
                <a:tc>
                  <a:txBody>
                    <a:bodyPr/>
                    <a:lstStyle/>
                    <a:p>
                      <a:pPr algn="ctr"/>
                      <a:r>
                        <a:rPr lang="en-MY" sz="1600" kern="1200" dirty="0">
                          <a:solidFill>
                            <a:schemeClr val="dk1"/>
                          </a:solidFill>
                          <a:effectLst/>
                        </a:rPr>
                        <a:t>Audit looks at the system as a whole although that may entail reviewing individual patient data in some detail. </a:t>
                      </a:r>
                      <a:endParaRPr lang="en-MY" sz="1600" dirty="0"/>
                    </a:p>
                  </a:txBody>
                  <a:tcPr/>
                </a:tc>
                <a:tc>
                  <a:txBody>
                    <a:bodyPr/>
                    <a:lstStyle/>
                    <a:p>
                      <a:pPr algn="ctr"/>
                      <a:r>
                        <a:rPr lang="en-MY" sz="1600" kern="1200" dirty="0">
                          <a:solidFill>
                            <a:schemeClr val="dk1"/>
                          </a:solidFill>
                          <a:effectLst/>
                        </a:rPr>
                        <a:t>A programme may offer personalised case review to any woman who develops cancer and requests such a review. </a:t>
                      </a:r>
                      <a:endParaRPr lang="en-MY" sz="1600" kern="1200" dirty="0">
                        <a:solidFill>
                          <a:schemeClr val="dk1"/>
                        </a:solidFill>
                        <a:effectLst/>
                        <a:latin typeface="+mn-lt"/>
                        <a:ea typeface="+mn-ea"/>
                        <a:cs typeface="+mn-cs"/>
                      </a:endParaRPr>
                    </a:p>
                  </a:txBody>
                  <a:tcPr/>
                </a:tc>
                <a:extLst>
                  <a:ext uri="{0D108BD9-81ED-4DB2-BD59-A6C34878D82A}">
                    <a16:rowId xmlns:a16="http://schemas.microsoft.com/office/drawing/2014/main" val="722232721"/>
                  </a:ext>
                </a:extLst>
              </a:tr>
              <a:tr h="768535">
                <a:tc>
                  <a:txBody>
                    <a:bodyPr/>
                    <a:lstStyle/>
                    <a:p>
                      <a:pPr algn="ctr"/>
                      <a:r>
                        <a:rPr lang="en-MY" sz="1600" kern="1200" dirty="0">
                          <a:solidFill>
                            <a:schemeClr val="dk1"/>
                          </a:solidFill>
                          <a:effectLst/>
                        </a:rPr>
                        <a:t>The results of cancer audit should not appear in the woman’s medical record; disclosure is optional </a:t>
                      </a:r>
                      <a:endParaRPr lang="en-MY" sz="1600" dirty="0"/>
                    </a:p>
                  </a:txBody>
                  <a:tcPr/>
                </a:tc>
                <a:tc>
                  <a:txBody>
                    <a:bodyPr/>
                    <a:lstStyle/>
                    <a:p>
                      <a:pPr algn="ctr"/>
                      <a:r>
                        <a:rPr lang="en-MY" sz="1600" kern="1200" dirty="0">
                          <a:solidFill>
                            <a:schemeClr val="dk1"/>
                          </a:solidFill>
                          <a:effectLst/>
                        </a:rPr>
                        <a:t>For individual reviews, a woman’s consent is needed; and the results should be disclosed to her. </a:t>
                      </a:r>
                      <a:endParaRPr lang="en-MY" sz="1600" dirty="0"/>
                    </a:p>
                  </a:txBody>
                  <a:tcPr/>
                </a:tc>
                <a:extLst>
                  <a:ext uri="{0D108BD9-81ED-4DB2-BD59-A6C34878D82A}">
                    <a16:rowId xmlns:a16="http://schemas.microsoft.com/office/drawing/2014/main" val="843119591"/>
                  </a:ext>
                </a:extLst>
              </a:tr>
            </a:tbl>
          </a:graphicData>
        </a:graphic>
      </p:graphicFrame>
      <p:pic>
        <p:nvPicPr>
          <p:cNvPr id="2" name="Picture 1">
            <a:extLst>
              <a:ext uri="{FF2B5EF4-FFF2-40B4-BE49-F238E27FC236}">
                <a16:creationId xmlns:a16="http://schemas.microsoft.com/office/drawing/2014/main" id="{BB4D7361-4482-A3CD-9E7B-77E5957AC874}"/>
              </a:ext>
            </a:extLst>
          </p:cNvPr>
          <p:cNvPicPr>
            <a:picLocks noChangeAspect="1"/>
          </p:cNvPicPr>
          <p:nvPr/>
        </p:nvPicPr>
        <p:blipFill rotWithShape="1">
          <a:blip r:embed="rId4"/>
          <a:srcRect l="1" t="73776" r="48071" b="3762"/>
          <a:stretch/>
        </p:blipFill>
        <p:spPr>
          <a:xfrm>
            <a:off x="0" y="2272649"/>
            <a:ext cx="4402666" cy="2695027"/>
          </a:xfrm>
          <a:prstGeom prst="rect">
            <a:avLst/>
          </a:prstGeom>
        </p:spPr>
      </p:pic>
      <p:pic>
        <p:nvPicPr>
          <p:cNvPr id="11" name="Video 10">
            <a:hlinkClick r:id="" action="ppaction://media"/>
            <a:extLst>
              <a:ext uri="{FF2B5EF4-FFF2-40B4-BE49-F238E27FC236}">
                <a16:creationId xmlns:a16="http://schemas.microsoft.com/office/drawing/2014/main" id="{EA3B2100-AC9C-F9CA-0734-AFD3F3C0BD8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6000" cy="1714500"/>
          </a:xfrm>
          <a:prstGeom prst="rect">
            <a:avLst/>
          </a:prstGeom>
        </p:spPr>
      </p:pic>
    </p:spTree>
    <p:extLst>
      <p:ext uri="{BB962C8B-B14F-4D97-AF65-F5344CB8AC3E}">
        <p14:creationId xmlns:p14="http://schemas.microsoft.com/office/powerpoint/2010/main" val="843552446"/>
      </p:ext>
    </p:extLst>
  </p:cSld>
  <p:clrMapOvr>
    <a:masterClrMapping/>
  </p:clrMapOvr>
  <mc:AlternateContent xmlns:mc="http://schemas.openxmlformats.org/markup-compatibility/2006">
    <mc:Choice xmlns:p14="http://schemas.microsoft.com/office/powerpoint/2010/main" Requires="p14">
      <p:transition spd="slow" p14:dur="2000" advTm="61871"/>
    </mc:Choice>
    <mc:Fallback>
      <p:transition spd="slow" advTm="61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7BAF699-7ED3-F699-82B3-6996B6FB7F15}"/>
              </a:ext>
            </a:extLst>
          </p:cNvPr>
          <p:cNvSpPr>
            <a:spLocks noGrp="1"/>
          </p:cNvSpPr>
          <p:nvPr>
            <p:ph type="body" sz="quarter" idx="12"/>
          </p:nvPr>
        </p:nvSpPr>
        <p:spPr/>
        <p:txBody>
          <a:bodyPr/>
          <a:lstStyle/>
          <a:p>
            <a:endParaRPr lang="en-US"/>
          </a:p>
        </p:txBody>
      </p:sp>
      <p:sp>
        <p:nvSpPr>
          <p:cNvPr id="4" name="Text Placeholder 3">
            <a:extLst>
              <a:ext uri="{FF2B5EF4-FFF2-40B4-BE49-F238E27FC236}">
                <a16:creationId xmlns:a16="http://schemas.microsoft.com/office/drawing/2014/main" id="{E6DF585A-0F77-0A9B-9F72-7F6650A77D70}"/>
              </a:ext>
            </a:extLst>
          </p:cNvPr>
          <p:cNvSpPr>
            <a:spLocks noGrp="1"/>
          </p:cNvSpPr>
          <p:nvPr>
            <p:ph type="body" sz="quarter" idx="13"/>
          </p:nvPr>
        </p:nvSpPr>
        <p:spPr/>
        <p:txBody>
          <a:bodyPr/>
          <a:lstStyle/>
          <a:p>
            <a:endParaRPr lang="en-US"/>
          </a:p>
        </p:txBody>
      </p:sp>
      <p:sp>
        <p:nvSpPr>
          <p:cNvPr id="6" name="Title 5">
            <a:extLst>
              <a:ext uri="{FF2B5EF4-FFF2-40B4-BE49-F238E27FC236}">
                <a16:creationId xmlns:a16="http://schemas.microsoft.com/office/drawing/2014/main" id="{4DAA60BA-328E-C176-2D8F-02055CF11E48}"/>
              </a:ext>
            </a:extLst>
          </p:cNvPr>
          <p:cNvSpPr>
            <a:spLocks noGrp="1"/>
          </p:cNvSpPr>
          <p:nvPr>
            <p:ph type="ctrTitle"/>
          </p:nvPr>
        </p:nvSpPr>
        <p:spPr>
          <a:xfrm>
            <a:off x="552449" y="637558"/>
            <a:ext cx="11086847" cy="600699"/>
          </a:xfrm>
        </p:spPr>
        <p:txBody>
          <a:bodyPr/>
          <a:lstStyle/>
          <a:p>
            <a:r>
              <a:rPr lang="en-US" dirty="0">
                <a:solidFill>
                  <a:schemeClr val="accent1"/>
                </a:solidFill>
              </a:rPr>
              <a:t>Why is consent important in screening and how to obtain consent?</a:t>
            </a:r>
            <a:br>
              <a:rPr lang="en-US" dirty="0">
                <a:solidFill>
                  <a:schemeClr val="accent1"/>
                </a:solidFill>
              </a:rPr>
            </a:br>
            <a:endParaRPr lang="en-US" dirty="0"/>
          </a:p>
        </p:txBody>
      </p:sp>
      <p:graphicFrame>
        <p:nvGraphicFramePr>
          <p:cNvPr id="11" name="Diagram 10">
            <a:extLst>
              <a:ext uri="{FF2B5EF4-FFF2-40B4-BE49-F238E27FC236}">
                <a16:creationId xmlns:a16="http://schemas.microsoft.com/office/drawing/2014/main" id="{F5C83B6E-2E22-EEFA-3DDA-793A9BFDEF67}"/>
              </a:ext>
            </a:extLst>
          </p:cNvPr>
          <p:cNvGraphicFramePr/>
          <p:nvPr>
            <p:extLst>
              <p:ext uri="{D42A27DB-BD31-4B8C-83A1-F6EECF244321}">
                <p14:modId xmlns:p14="http://schemas.microsoft.com/office/powerpoint/2010/main" val="3047631658"/>
              </p:ext>
            </p:extLst>
          </p:nvPr>
        </p:nvGraphicFramePr>
        <p:xfrm>
          <a:off x="2243803" y="1921541"/>
          <a:ext cx="7704138" cy="30149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Rectangle 11">
            <a:extLst>
              <a:ext uri="{FF2B5EF4-FFF2-40B4-BE49-F238E27FC236}">
                <a16:creationId xmlns:a16="http://schemas.microsoft.com/office/drawing/2014/main" id="{CD220C9F-16F0-BF66-4D67-8C7E75F8364C}"/>
              </a:ext>
            </a:extLst>
          </p:cNvPr>
          <p:cNvSpPr/>
          <p:nvPr/>
        </p:nvSpPr>
        <p:spPr>
          <a:xfrm>
            <a:off x="8429278" y="3429000"/>
            <a:ext cx="3467100"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In an </a:t>
            </a:r>
            <a:r>
              <a:rPr kumimoji="0" lang="en-MY"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opt-in model</a:t>
            </a:r>
            <a:r>
              <a:rPr kumimoji="0" lang="en-MY"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personal medical data can be recorded if the informed person agrees and signs a paper or electronic document. </a:t>
            </a:r>
            <a:endParaRPr kumimoji="0" lang="en-MY"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6F40AAB3-236E-8AF2-510B-BF8B7EC392CA}"/>
              </a:ext>
            </a:extLst>
          </p:cNvPr>
          <p:cNvSpPr/>
          <p:nvPr/>
        </p:nvSpPr>
        <p:spPr>
          <a:xfrm>
            <a:off x="744007" y="3415875"/>
            <a:ext cx="3467099"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In an </a:t>
            </a:r>
            <a:r>
              <a:rPr kumimoji="0" lang="en-MY"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opt-out model</a:t>
            </a:r>
            <a:r>
              <a:rPr kumimoji="0" lang="en-MY"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an agreement with recording of data is assumed unless the individual objects against actively against registration of </a:t>
            </a:r>
            <a:r>
              <a:rPr lang="en-MY" sz="1600" dirty="0">
                <a:solidFill>
                  <a:prstClr val="black"/>
                </a:solidFill>
                <a:latin typeface="Calibri" panose="020F0502020204030204" pitchFamily="34" charset="0"/>
              </a:rPr>
              <a:t>their</a:t>
            </a:r>
            <a:r>
              <a:rPr kumimoji="0" lang="en-MY"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data. </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ounded Rectangle 1">
            <a:extLst>
              <a:ext uri="{FF2B5EF4-FFF2-40B4-BE49-F238E27FC236}">
                <a16:creationId xmlns:a16="http://schemas.microsoft.com/office/drawing/2014/main" id="{0E1BD331-E849-5010-50C6-BE2E8B54B2EC}"/>
              </a:ext>
            </a:extLst>
          </p:cNvPr>
          <p:cNvSpPr/>
          <p:nvPr/>
        </p:nvSpPr>
        <p:spPr>
          <a:xfrm>
            <a:off x="3792696" y="4685706"/>
            <a:ext cx="4752976" cy="15716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The information on what the patients’ consent to when they are participating in a screening programme should be provided </a:t>
            </a:r>
            <a:r>
              <a:rPr kumimoji="0" lang="en-MY"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before</a:t>
            </a:r>
            <a:r>
              <a:rPr kumimoji="0" lang="en-MY"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screening. For </a:t>
            </a:r>
            <a:r>
              <a:rPr kumimoji="0" lang="en-MY" sz="1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eg</a:t>
            </a:r>
            <a:r>
              <a:rPr kumimoji="0" lang="en-MY"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how their data can be used and possibly reused</a:t>
            </a:r>
            <a:endParaRPr kumimoji="0" lang="en-MY"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 Placeholder 8">
            <a:extLst>
              <a:ext uri="{FF2B5EF4-FFF2-40B4-BE49-F238E27FC236}">
                <a16:creationId xmlns:a16="http://schemas.microsoft.com/office/drawing/2014/main" id="{FBCB8256-E8C0-0B0B-3B11-9FC670D83007}"/>
              </a:ext>
            </a:extLst>
          </p:cNvPr>
          <p:cNvSpPr>
            <a:spLocks noGrp="1"/>
          </p:cNvSpPr>
          <p:nvPr>
            <p:ph type="body" sz="quarter" idx="14"/>
          </p:nvPr>
        </p:nvSpPr>
        <p:spPr>
          <a:xfrm>
            <a:off x="159098" y="6490428"/>
            <a:ext cx="485080" cy="336550"/>
          </a:xfrm>
        </p:spPr>
        <p:txBody>
          <a:bodyPr/>
          <a:lstStyle/>
          <a:p>
            <a:r>
              <a:rPr lang="en-US" dirty="0"/>
              <a:t>5</a:t>
            </a:r>
          </a:p>
        </p:txBody>
      </p:sp>
      <p:pic>
        <p:nvPicPr>
          <p:cNvPr id="10" name="Video 9">
            <a:hlinkClick r:id="" action="ppaction://media"/>
            <a:extLst>
              <a:ext uri="{FF2B5EF4-FFF2-40B4-BE49-F238E27FC236}">
                <a16:creationId xmlns:a16="http://schemas.microsoft.com/office/drawing/2014/main" id="{EFAB474D-A1CF-33A4-0A24-92DC61061D0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tretch>
            <a:fillRect/>
          </a:stretch>
        </p:blipFill>
        <p:spPr>
          <a:xfrm>
            <a:off x="9906000" y="5143500"/>
            <a:ext cx="2286000" cy="1714500"/>
          </a:xfrm>
          <a:prstGeom prst="rect">
            <a:avLst/>
          </a:prstGeom>
        </p:spPr>
      </p:pic>
    </p:spTree>
    <p:extLst>
      <p:ext uri="{BB962C8B-B14F-4D97-AF65-F5344CB8AC3E}">
        <p14:creationId xmlns:p14="http://schemas.microsoft.com/office/powerpoint/2010/main" val="1871479533"/>
      </p:ext>
    </p:extLst>
  </p:cSld>
  <p:clrMapOvr>
    <a:masterClrMapping/>
  </p:clrMapOvr>
  <mc:AlternateContent xmlns:mc="http://schemas.openxmlformats.org/markup-compatibility/2006">
    <mc:Choice xmlns:p14="http://schemas.microsoft.com/office/powerpoint/2010/main" Requires="p14">
      <p:transition spd="slow" p14:dur="2000" advTm="31501"/>
    </mc:Choice>
    <mc:Fallback>
      <p:transition spd="slow" advTm="31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2A1F769-F97B-BCB8-4105-617ED60C4AF2}"/>
              </a:ext>
            </a:extLst>
          </p:cNvPr>
          <p:cNvSpPr>
            <a:spLocks noGrp="1"/>
          </p:cNvSpPr>
          <p:nvPr>
            <p:ph type="body" sz="quarter" idx="12"/>
          </p:nvPr>
        </p:nvSpPr>
        <p:spPr/>
        <p:txBody>
          <a:bodyPr/>
          <a:lstStyle/>
          <a:p>
            <a:endParaRPr lang="en-US"/>
          </a:p>
        </p:txBody>
      </p:sp>
      <p:sp>
        <p:nvSpPr>
          <p:cNvPr id="4" name="Text Placeholder 3">
            <a:extLst>
              <a:ext uri="{FF2B5EF4-FFF2-40B4-BE49-F238E27FC236}">
                <a16:creationId xmlns:a16="http://schemas.microsoft.com/office/drawing/2014/main" id="{D1E82AE3-C629-3B2B-31D0-0302F54546EF}"/>
              </a:ext>
            </a:extLst>
          </p:cNvPr>
          <p:cNvSpPr>
            <a:spLocks noGrp="1"/>
          </p:cNvSpPr>
          <p:nvPr>
            <p:ph type="body" sz="quarter" idx="13"/>
          </p:nvPr>
        </p:nvSpPr>
        <p:spPr/>
        <p:txBody>
          <a:bodyPr/>
          <a:lstStyle/>
          <a:p>
            <a:endParaRPr lang="en-US"/>
          </a:p>
        </p:txBody>
      </p:sp>
      <p:sp>
        <p:nvSpPr>
          <p:cNvPr id="5" name="Text Placeholder 4">
            <a:extLst>
              <a:ext uri="{FF2B5EF4-FFF2-40B4-BE49-F238E27FC236}">
                <a16:creationId xmlns:a16="http://schemas.microsoft.com/office/drawing/2014/main" id="{98DF2142-ED3D-FB84-A5E7-2954CE865B44}"/>
              </a:ext>
            </a:extLst>
          </p:cNvPr>
          <p:cNvSpPr>
            <a:spLocks noGrp="1"/>
          </p:cNvSpPr>
          <p:nvPr>
            <p:ph type="body" sz="quarter" idx="14"/>
          </p:nvPr>
        </p:nvSpPr>
        <p:spPr>
          <a:xfrm>
            <a:off x="67369" y="6444229"/>
            <a:ext cx="485080" cy="336550"/>
          </a:xfrm>
        </p:spPr>
        <p:txBody>
          <a:bodyPr/>
          <a:lstStyle/>
          <a:p>
            <a:r>
              <a:rPr lang="en-US" dirty="0"/>
              <a:t>6</a:t>
            </a:r>
          </a:p>
        </p:txBody>
      </p:sp>
      <p:sp>
        <p:nvSpPr>
          <p:cNvPr id="6" name="Title 5">
            <a:extLst>
              <a:ext uri="{FF2B5EF4-FFF2-40B4-BE49-F238E27FC236}">
                <a16:creationId xmlns:a16="http://schemas.microsoft.com/office/drawing/2014/main" id="{CE4C437D-9837-1840-C7ED-3411F8869BBA}"/>
              </a:ext>
            </a:extLst>
          </p:cNvPr>
          <p:cNvSpPr>
            <a:spLocks noGrp="1"/>
          </p:cNvSpPr>
          <p:nvPr>
            <p:ph type="ctrTitle"/>
          </p:nvPr>
        </p:nvSpPr>
        <p:spPr>
          <a:xfrm>
            <a:off x="383337" y="542066"/>
            <a:ext cx="11086847" cy="600699"/>
          </a:xfrm>
        </p:spPr>
        <p:txBody>
          <a:bodyPr/>
          <a:lstStyle/>
          <a:p>
            <a:r>
              <a:rPr lang="en-US" dirty="0">
                <a:solidFill>
                  <a:schemeClr val="accent6"/>
                </a:solidFill>
              </a:rPr>
              <a:t>How to communicate with different stakeholders in a screening programme?</a:t>
            </a:r>
          </a:p>
        </p:txBody>
      </p:sp>
      <p:pic>
        <p:nvPicPr>
          <p:cNvPr id="7" name="Graphic 6" descr="Video camera with solid fill">
            <a:extLst>
              <a:ext uri="{FF2B5EF4-FFF2-40B4-BE49-F238E27FC236}">
                <a16:creationId xmlns:a16="http://schemas.microsoft.com/office/drawing/2014/main" id="{568E7422-DBB4-2932-2AE3-E3FD66A290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09372" y="2119890"/>
            <a:ext cx="484733" cy="517821"/>
          </a:xfrm>
          <a:prstGeom prst="rect">
            <a:avLst/>
          </a:prstGeom>
        </p:spPr>
      </p:pic>
      <p:pic>
        <p:nvPicPr>
          <p:cNvPr id="8" name="Graphic 7" descr="Group of women with solid fill">
            <a:extLst>
              <a:ext uri="{FF2B5EF4-FFF2-40B4-BE49-F238E27FC236}">
                <a16:creationId xmlns:a16="http://schemas.microsoft.com/office/drawing/2014/main" id="{E86EF1D1-7B86-3B13-401E-B120262E807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56300" y="2185585"/>
            <a:ext cx="458753" cy="452126"/>
          </a:xfrm>
          <a:prstGeom prst="rect">
            <a:avLst/>
          </a:prstGeom>
        </p:spPr>
      </p:pic>
      <p:pic>
        <p:nvPicPr>
          <p:cNvPr id="9" name="Graphic 8" descr="Veterinarian female with solid fill">
            <a:extLst>
              <a:ext uri="{FF2B5EF4-FFF2-40B4-BE49-F238E27FC236}">
                <a16:creationId xmlns:a16="http://schemas.microsoft.com/office/drawing/2014/main" id="{2C7C2F17-6DA5-A396-47AF-65D946B9A2E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17780" y="1593816"/>
            <a:ext cx="484732" cy="490472"/>
          </a:xfrm>
          <a:prstGeom prst="rect">
            <a:avLst/>
          </a:prstGeom>
        </p:spPr>
      </p:pic>
      <p:pic>
        <p:nvPicPr>
          <p:cNvPr id="10" name="Graphic 9" descr="Office worker male with solid fill">
            <a:extLst>
              <a:ext uri="{FF2B5EF4-FFF2-40B4-BE49-F238E27FC236}">
                <a16:creationId xmlns:a16="http://schemas.microsoft.com/office/drawing/2014/main" id="{01185D52-2D7D-932B-5C24-54E2138991C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33055" y="1613336"/>
            <a:ext cx="481998" cy="475036"/>
          </a:xfrm>
          <a:prstGeom prst="rect">
            <a:avLst/>
          </a:prstGeom>
        </p:spPr>
      </p:pic>
      <p:sp>
        <p:nvSpPr>
          <p:cNvPr id="11" name="Rounded Rectangle 10">
            <a:extLst>
              <a:ext uri="{FF2B5EF4-FFF2-40B4-BE49-F238E27FC236}">
                <a16:creationId xmlns:a16="http://schemas.microsoft.com/office/drawing/2014/main" id="{288B1B10-0BB6-4619-FCB2-A5A13AF04D13}"/>
              </a:ext>
            </a:extLst>
          </p:cNvPr>
          <p:cNvSpPr/>
          <p:nvPr/>
        </p:nvSpPr>
        <p:spPr>
          <a:xfrm>
            <a:off x="5353601" y="3635640"/>
            <a:ext cx="5555694" cy="1494056"/>
          </a:xfrm>
          <a:prstGeom prst="roundRect">
            <a:avLst/>
          </a:prstGeom>
          <a:solidFill>
            <a:schemeClr val="accent6"/>
          </a:solidFill>
          <a:ln>
            <a:solidFill>
              <a:schemeClr val="accent6"/>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500" b="1"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500" b="1" i="0" u="none" strike="noStrike" kern="1200" cap="none" spc="0" normalizeH="0" baseline="0" noProof="0" dirty="0">
                <a:ln>
                  <a:noFill/>
                </a:ln>
                <a:solidFill>
                  <a:schemeClr val="bg1"/>
                </a:solidFill>
                <a:effectLst/>
                <a:uLnTx/>
                <a:uFillTx/>
                <a:latin typeface="Calibri" panose="020F0502020204030204"/>
                <a:ea typeface="+mn-ea"/>
                <a:cs typeface="+mn-cs"/>
              </a:rPr>
              <a:t>Using community juries to support decisions on screening </a:t>
            </a:r>
            <a:endParaRPr kumimoji="0" lang="en-MY" sz="15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500" b="0" i="0" u="none" strike="noStrike" kern="1200" cap="none" spc="0" normalizeH="0" baseline="0" noProof="0" dirty="0">
                <a:ln>
                  <a:noFill/>
                </a:ln>
                <a:solidFill>
                  <a:schemeClr val="bg1"/>
                </a:solidFill>
                <a:effectLst/>
                <a:uLnTx/>
                <a:uFillTx/>
                <a:latin typeface="Calibri" panose="020F0502020204030204"/>
                <a:ea typeface="+mn-ea"/>
                <a:cs typeface="+mn-cs"/>
              </a:rPr>
              <a:t>Community or citizens’ juries and other forms of deliberative democracy can support policy decisions by gathering informed public responses about disputed issues in public policy, such as the values and trade-offs involved in decisions about screening programmes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schemeClr val="accent6"/>
              </a:solidFill>
              <a:effectLst/>
              <a:uLnTx/>
              <a:uFillTx/>
              <a:latin typeface="Calibri" panose="020F0502020204030204"/>
              <a:ea typeface="+mn-ea"/>
              <a:cs typeface="+mn-cs"/>
            </a:endParaRPr>
          </a:p>
        </p:txBody>
      </p:sp>
      <p:graphicFrame>
        <p:nvGraphicFramePr>
          <p:cNvPr id="12" name="Content Placeholder 3">
            <a:extLst>
              <a:ext uri="{FF2B5EF4-FFF2-40B4-BE49-F238E27FC236}">
                <a16:creationId xmlns:a16="http://schemas.microsoft.com/office/drawing/2014/main" id="{D5F9089D-EF62-1CBE-E8FE-FA18BA759B17}"/>
              </a:ext>
            </a:extLst>
          </p:cNvPr>
          <p:cNvGraphicFramePr>
            <a:graphicFrameLocks/>
          </p:cNvGraphicFramePr>
          <p:nvPr>
            <p:extLst>
              <p:ext uri="{D42A27DB-BD31-4B8C-83A1-F6EECF244321}">
                <p14:modId xmlns:p14="http://schemas.microsoft.com/office/powerpoint/2010/main" val="2229853466"/>
              </p:ext>
            </p:extLst>
          </p:nvPr>
        </p:nvGraphicFramePr>
        <p:xfrm>
          <a:off x="-218412" y="1854199"/>
          <a:ext cx="6269418" cy="475830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3" name="Table 3">
            <a:extLst>
              <a:ext uri="{FF2B5EF4-FFF2-40B4-BE49-F238E27FC236}">
                <a16:creationId xmlns:a16="http://schemas.microsoft.com/office/drawing/2014/main" id="{B2D2CC78-9D8D-9684-7663-9C629CA6A173}"/>
              </a:ext>
            </a:extLst>
          </p:cNvPr>
          <p:cNvGraphicFramePr>
            <a:graphicFrameLocks noGrp="1"/>
          </p:cNvGraphicFramePr>
          <p:nvPr>
            <p:extLst>
              <p:ext uri="{D42A27DB-BD31-4B8C-83A1-F6EECF244321}">
                <p14:modId xmlns:p14="http://schemas.microsoft.com/office/powerpoint/2010/main" val="3519710353"/>
              </p:ext>
            </p:extLst>
          </p:nvPr>
        </p:nvGraphicFramePr>
        <p:xfrm>
          <a:off x="7863423" y="1347788"/>
          <a:ext cx="2543138" cy="1645920"/>
        </p:xfrm>
        <a:graphic>
          <a:graphicData uri="http://schemas.openxmlformats.org/drawingml/2006/table">
            <a:tbl>
              <a:tblPr firstRow="1" bandRow="1">
                <a:tableStyleId>{5C22544A-7EE6-4342-B048-85BDC9FD1C3A}</a:tableStyleId>
              </a:tblPr>
              <a:tblGrid>
                <a:gridCol w="1271569">
                  <a:extLst>
                    <a:ext uri="{9D8B030D-6E8A-4147-A177-3AD203B41FA5}">
                      <a16:colId xmlns:a16="http://schemas.microsoft.com/office/drawing/2014/main" val="3176071279"/>
                    </a:ext>
                  </a:extLst>
                </a:gridCol>
                <a:gridCol w="1271569">
                  <a:extLst>
                    <a:ext uri="{9D8B030D-6E8A-4147-A177-3AD203B41FA5}">
                      <a16:colId xmlns:a16="http://schemas.microsoft.com/office/drawing/2014/main" val="694844273"/>
                    </a:ext>
                  </a:extLst>
                </a:gridCol>
              </a:tblGrid>
              <a:tr h="801865">
                <a:tc>
                  <a:txBody>
                    <a:bodyPr/>
                    <a:lstStyle/>
                    <a:p>
                      <a:endParaRPr lang="en-US" sz="1200" b="0" dirty="0">
                        <a:solidFill>
                          <a:schemeClr val="tx1"/>
                        </a:solidFill>
                      </a:endParaRPr>
                    </a:p>
                    <a:p>
                      <a:pPr algn="ctr"/>
                      <a:r>
                        <a:rPr lang="en-US" sz="1200" b="0" dirty="0">
                          <a:solidFill>
                            <a:schemeClr val="tx1"/>
                          </a:solidFill>
                        </a:rPr>
                        <a:t>High Power, </a:t>
                      </a:r>
                    </a:p>
                    <a:p>
                      <a:pPr algn="ctr"/>
                      <a:r>
                        <a:rPr lang="en-US" sz="1200" b="0" dirty="0">
                          <a:solidFill>
                            <a:schemeClr val="tx1"/>
                          </a:solidFill>
                        </a:rPr>
                        <a:t>Low Interest</a:t>
                      </a:r>
                    </a:p>
                    <a:p>
                      <a:endParaRPr lang="en-US" sz="12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solidFill>
                      </a:endParaRPr>
                    </a:p>
                    <a:p>
                      <a:pPr algn="ctr"/>
                      <a:r>
                        <a:rPr lang="en-US" sz="1200" b="0" dirty="0">
                          <a:solidFill>
                            <a:schemeClr val="tx1"/>
                          </a:solidFill>
                        </a:rPr>
                        <a:t>High Power, </a:t>
                      </a:r>
                    </a:p>
                    <a:p>
                      <a:pPr algn="ctr"/>
                      <a:r>
                        <a:rPr lang="en-US" sz="1200" b="0" dirty="0">
                          <a:solidFill>
                            <a:schemeClr val="tx1"/>
                          </a:solidFill>
                        </a:rPr>
                        <a:t>High Interest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8922319"/>
                  </a:ext>
                </a:extLst>
              </a:tr>
              <a:tr h="801865">
                <a:tc>
                  <a:txBody>
                    <a:bodyPr/>
                    <a:lstStyle/>
                    <a:p>
                      <a:pPr algn="ctr"/>
                      <a:endParaRPr lang="en-US" sz="1200" b="0" dirty="0">
                        <a:solidFill>
                          <a:schemeClr val="tx1"/>
                        </a:solidFill>
                      </a:endParaRPr>
                    </a:p>
                    <a:p>
                      <a:pPr algn="ctr"/>
                      <a:r>
                        <a:rPr lang="en-US" sz="1200" b="0" dirty="0">
                          <a:solidFill>
                            <a:schemeClr val="tx1"/>
                          </a:solidFill>
                        </a:rPr>
                        <a:t>Low Power, </a:t>
                      </a:r>
                    </a:p>
                    <a:p>
                      <a:pPr algn="ctr"/>
                      <a:r>
                        <a:rPr lang="en-US" sz="1200" b="0" dirty="0">
                          <a:solidFill>
                            <a:schemeClr val="tx1"/>
                          </a:solidFill>
                        </a:rPr>
                        <a:t>Low Interest</a:t>
                      </a:r>
                    </a:p>
                    <a:p>
                      <a:endParaRPr lang="en-US" sz="12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dirty="0">
                        <a:solidFill>
                          <a:schemeClr val="tx1"/>
                        </a:solidFill>
                      </a:endParaRPr>
                    </a:p>
                    <a:p>
                      <a:pPr algn="ctr"/>
                      <a:r>
                        <a:rPr lang="en-US" sz="1200" b="0" dirty="0">
                          <a:solidFill>
                            <a:schemeClr val="tx1"/>
                          </a:solidFill>
                        </a:rPr>
                        <a:t>Low Power, </a:t>
                      </a:r>
                    </a:p>
                    <a:p>
                      <a:pPr algn="ctr"/>
                      <a:r>
                        <a:rPr lang="en-US" sz="1200" b="0" dirty="0">
                          <a:solidFill>
                            <a:schemeClr val="tx1"/>
                          </a:solidFill>
                        </a:rPr>
                        <a:t>High Interest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023004"/>
                  </a:ext>
                </a:extLst>
              </a:tr>
            </a:tbl>
          </a:graphicData>
        </a:graphic>
      </p:graphicFrame>
      <p:sp>
        <p:nvSpPr>
          <p:cNvPr id="14" name="TextBox 13">
            <a:extLst>
              <a:ext uri="{FF2B5EF4-FFF2-40B4-BE49-F238E27FC236}">
                <a16:creationId xmlns:a16="http://schemas.microsoft.com/office/drawing/2014/main" id="{F21E1588-6822-8206-F9EA-0D975CD0D8A3}"/>
              </a:ext>
            </a:extLst>
          </p:cNvPr>
          <p:cNvSpPr txBox="1"/>
          <p:nvPr/>
        </p:nvSpPr>
        <p:spPr>
          <a:xfrm>
            <a:off x="8131448" y="3006140"/>
            <a:ext cx="2275113"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Interest of Stakeholders </a:t>
            </a:r>
          </a:p>
        </p:txBody>
      </p:sp>
      <p:sp>
        <p:nvSpPr>
          <p:cNvPr id="15" name="TextBox 14">
            <a:extLst>
              <a:ext uri="{FF2B5EF4-FFF2-40B4-BE49-F238E27FC236}">
                <a16:creationId xmlns:a16="http://schemas.microsoft.com/office/drawing/2014/main" id="{6DD88396-94A0-069D-773A-1B8B25F43B24}"/>
              </a:ext>
            </a:extLst>
          </p:cNvPr>
          <p:cNvSpPr txBox="1"/>
          <p:nvPr/>
        </p:nvSpPr>
        <p:spPr>
          <a:xfrm rot="16200000" flipH="1">
            <a:off x="6926125" y="2078063"/>
            <a:ext cx="159454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Power of Stakeholders </a:t>
            </a:r>
          </a:p>
        </p:txBody>
      </p:sp>
      <p:cxnSp>
        <p:nvCxnSpPr>
          <p:cNvPr id="16" name="Straight Arrow Connector 15">
            <a:extLst>
              <a:ext uri="{FF2B5EF4-FFF2-40B4-BE49-F238E27FC236}">
                <a16:creationId xmlns:a16="http://schemas.microsoft.com/office/drawing/2014/main" id="{4CE2F3B6-0D23-16A8-A86F-E9FCF7C76426}"/>
              </a:ext>
            </a:extLst>
          </p:cNvPr>
          <p:cNvCxnSpPr>
            <a:cxnSpLocks/>
          </p:cNvCxnSpPr>
          <p:nvPr/>
        </p:nvCxnSpPr>
        <p:spPr>
          <a:xfrm flipV="1">
            <a:off x="7863423" y="1231900"/>
            <a:ext cx="0" cy="1760586"/>
          </a:xfrm>
          <a:prstGeom prst="straightConnector1">
            <a:avLst/>
          </a:prstGeom>
          <a:ln w="47625">
            <a:tailEnd type="triangle"/>
          </a:ln>
        </p:spPr>
        <p:style>
          <a:lnRef idx="3">
            <a:schemeClr val="accent1"/>
          </a:lnRef>
          <a:fillRef idx="0">
            <a:schemeClr val="accent1"/>
          </a:fillRef>
          <a:effectRef idx="2">
            <a:schemeClr val="accent1"/>
          </a:effectRef>
          <a:fontRef idx="minor">
            <a:schemeClr val="tx1"/>
          </a:fontRef>
        </p:style>
      </p:cxnSp>
      <p:cxnSp>
        <p:nvCxnSpPr>
          <p:cNvPr id="17" name="Straight Arrow Connector 16">
            <a:extLst>
              <a:ext uri="{FF2B5EF4-FFF2-40B4-BE49-F238E27FC236}">
                <a16:creationId xmlns:a16="http://schemas.microsoft.com/office/drawing/2014/main" id="{273F9864-28D3-4D40-1C85-F12E449B3130}"/>
              </a:ext>
            </a:extLst>
          </p:cNvPr>
          <p:cNvCxnSpPr>
            <a:cxnSpLocks/>
          </p:cNvCxnSpPr>
          <p:nvPr/>
        </p:nvCxnSpPr>
        <p:spPr>
          <a:xfrm>
            <a:off x="7844987" y="2992486"/>
            <a:ext cx="2670613" cy="0"/>
          </a:xfrm>
          <a:prstGeom prst="straightConnector1">
            <a:avLst/>
          </a:prstGeom>
          <a:ln w="47625">
            <a:tailEnd type="triangle"/>
          </a:ln>
        </p:spPr>
        <p:style>
          <a:lnRef idx="3">
            <a:schemeClr val="accent1"/>
          </a:lnRef>
          <a:fillRef idx="0">
            <a:schemeClr val="accent1"/>
          </a:fillRef>
          <a:effectRef idx="2">
            <a:schemeClr val="accent1"/>
          </a:effectRef>
          <a:fontRef idx="minor">
            <a:schemeClr val="tx1"/>
          </a:fontRef>
        </p:style>
      </p:cxnSp>
      <p:sp>
        <p:nvSpPr>
          <p:cNvPr id="18" name="Rectangle 17">
            <a:extLst>
              <a:ext uri="{FF2B5EF4-FFF2-40B4-BE49-F238E27FC236}">
                <a16:creationId xmlns:a16="http://schemas.microsoft.com/office/drawing/2014/main" id="{0F001384-2D4C-D1E1-9F39-AF7635BC264D}"/>
              </a:ext>
            </a:extLst>
          </p:cNvPr>
          <p:cNvSpPr/>
          <p:nvPr/>
        </p:nvSpPr>
        <p:spPr>
          <a:xfrm>
            <a:off x="5805264" y="2859946"/>
            <a:ext cx="1385889"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B3256"/>
                </a:solidFill>
                <a:effectLst/>
                <a:uLnTx/>
                <a:uFillTx/>
                <a:latin typeface="Calibri" panose="020F0502020204030204"/>
                <a:ea typeface="+mn-ea"/>
                <a:cs typeface="+mn-cs"/>
              </a:rPr>
              <a:t>Stakeholder Mapping</a:t>
            </a:r>
          </a:p>
        </p:txBody>
      </p:sp>
      <p:sp>
        <p:nvSpPr>
          <p:cNvPr id="19" name="Rectangle 18">
            <a:extLst>
              <a:ext uri="{FF2B5EF4-FFF2-40B4-BE49-F238E27FC236}">
                <a16:creationId xmlns:a16="http://schemas.microsoft.com/office/drawing/2014/main" id="{2CA2DF28-7045-A35F-4329-87B10C9B5776}"/>
              </a:ext>
            </a:extLst>
          </p:cNvPr>
          <p:cNvSpPr/>
          <p:nvPr/>
        </p:nvSpPr>
        <p:spPr>
          <a:xfrm>
            <a:off x="8131448" y="3136945"/>
            <a:ext cx="233344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B3256"/>
                </a:solidFill>
                <a:effectLst/>
                <a:uLnTx/>
                <a:uFillTx/>
                <a:latin typeface="Calibri" panose="020F0502020204030204"/>
                <a:ea typeface="+mn-ea"/>
                <a:cs typeface="+mn-cs"/>
              </a:rPr>
              <a:t>Stakeholder Analysis</a:t>
            </a:r>
          </a:p>
        </p:txBody>
      </p:sp>
      <p:pic>
        <p:nvPicPr>
          <p:cNvPr id="30" name="Video 29">
            <a:hlinkClick r:id="" action="ppaction://media"/>
            <a:extLst>
              <a:ext uri="{FF2B5EF4-FFF2-40B4-BE49-F238E27FC236}">
                <a16:creationId xmlns:a16="http://schemas.microsoft.com/office/drawing/2014/main" id="{C93371B4-0B7C-271D-CF0C-8CFA4C1136D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7"/>
          <a:stretch>
            <a:fillRect/>
          </a:stretch>
        </p:blipFill>
        <p:spPr>
          <a:xfrm>
            <a:off x="9906000" y="5143500"/>
            <a:ext cx="2286000" cy="1714500"/>
          </a:xfrm>
          <a:prstGeom prst="rect">
            <a:avLst/>
          </a:prstGeom>
        </p:spPr>
      </p:pic>
    </p:spTree>
    <p:extLst>
      <p:ext uri="{BB962C8B-B14F-4D97-AF65-F5344CB8AC3E}">
        <p14:creationId xmlns:p14="http://schemas.microsoft.com/office/powerpoint/2010/main" val="1756548239"/>
      </p:ext>
    </p:extLst>
  </p:cSld>
  <p:clrMapOvr>
    <a:masterClrMapping/>
  </p:clrMapOvr>
  <mc:AlternateContent xmlns:mc="http://schemas.openxmlformats.org/markup-compatibility/2006">
    <mc:Choice xmlns:p14="http://schemas.microsoft.com/office/powerpoint/2010/main" Requires="p14">
      <p:transition spd="slow" p14:dur="2000" advTm="34765"/>
    </mc:Choice>
    <mc:Fallback>
      <p:transition spd="slow" advTm="34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0"/>
                </p:tgtEl>
              </p:cMediaNode>
            </p:video>
            <p:seq concurrent="1" nextAc="seek">
              <p:cTn id="8" restart="whenNotActive" fill="hold" evtFilter="cancelBubble" nodeType="interactiveSeq">
                <p:stCondLst>
                  <p:cond evt="onClick" delay="0">
                    <p:tgtEl>
                      <p:spTgt spid="3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0"/>
                                        </p:tgtEl>
                                      </p:cBhvr>
                                    </p:cmd>
                                  </p:childTnLst>
                                </p:cTn>
                              </p:par>
                            </p:childTnLst>
                          </p:cTn>
                        </p:par>
                      </p:childTnLst>
                    </p:cTn>
                  </p:par>
                </p:childTnLst>
              </p:cTn>
              <p:nextCondLst>
                <p:cond evt="onClick" delay="0">
                  <p:tgtEl>
                    <p:spTgt spid="3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3F5547F-48D9-5B2C-8601-4C723B1AD38F}"/>
              </a:ext>
            </a:extLst>
          </p:cNvPr>
          <p:cNvSpPr>
            <a:spLocks noGrp="1"/>
          </p:cNvSpPr>
          <p:nvPr>
            <p:ph type="body" sz="quarter" idx="14"/>
          </p:nvPr>
        </p:nvSpPr>
        <p:spPr>
          <a:xfrm>
            <a:off x="67369" y="6447621"/>
            <a:ext cx="485080" cy="336550"/>
          </a:xfrm>
        </p:spPr>
        <p:txBody>
          <a:bodyPr/>
          <a:lstStyle/>
          <a:p>
            <a:r>
              <a:rPr lang="en-US" dirty="0"/>
              <a:t>7</a:t>
            </a:r>
          </a:p>
        </p:txBody>
      </p:sp>
      <p:sp>
        <p:nvSpPr>
          <p:cNvPr id="6" name="Title 5">
            <a:extLst>
              <a:ext uri="{FF2B5EF4-FFF2-40B4-BE49-F238E27FC236}">
                <a16:creationId xmlns:a16="http://schemas.microsoft.com/office/drawing/2014/main" id="{C8836AFF-94BD-594C-10DC-AAC82AF63AE1}"/>
              </a:ext>
            </a:extLst>
          </p:cNvPr>
          <p:cNvSpPr>
            <a:spLocks noGrp="1"/>
          </p:cNvSpPr>
          <p:nvPr>
            <p:ph type="ctrTitle"/>
          </p:nvPr>
        </p:nvSpPr>
        <p:spPr>
          <a:xfrm>
            <a:off x="366711" y="378135"/>
            <a:ext cx="11086847" cy="600699"/>
          </a:xfrm>
        </p:spPr>
        <p:txBody>
          <a:bodyPr/>
          <a:lstStyle/>
          <a:p>
            <a:r>
              <a:rPr lang="en-US" dirty="0">
                <a:solidFill>
                  <a:srgbClr val="D27F65"/>
                </a:solidFill>
              </a:rPr>
              <a:t>How to communicate in a screening crisis?</a:t>
            </a:r>
          </a:p>
        </p:txBody>
      </p:sp>
      <p:sp>
        <p:nvSpPr>
          <p:cNvPr id="16" name="Rounded Rectangle 15">
            <a:extLst>
              <a:ext uri="{FF2B5EF4-FFF2-40B4-BE49-F238E27FC236}">
                <a16:creationId xmlns:a16="http://schemas.microsoft.com/office/drawing/2014/main" id="{07EF86A3-9213-D312-C440-96C082CE8A6E}"/>
              </a:ext>
            </a:extLst>
          </p:cNvPr>
          <p:cNvSpPr/>
          <p:nvPr/>
        </p:nvSpPr>
        <p:spPr>
          <a:xfrm>
            <a:off x="361950" y="4901122"/>
            <a:ext cx="11522871" cy="1757581"/>
          </a:xfrm>
          <a:prstGeom prst="roundRect">
            <a:avLst/>
          </a:prstGeom>
          <a:noFill/>
          <a:ln>
            <a:solidFill>
              <a:srgbClr val="D27F65"/>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Rounded Rectangle 16">
            <a:extLst>
              <a:ext uri="{FF2B5EF4-FFF2-40B4-BE49-F238E27FC236}">
                <a16:creationId xmlns:a16="http://schemas.microsoft.com/office/drawing/2014/main" id="{3A43B0CA-1BD8-B59B-DED4-5BEDBA09862B}"/>
              </a:ext>
            </a:extLst>
          </p:cNvPr>
          <p:cNvSpPr/>
          <p:nvPr/>
        </p:nvSpPr>
        <p:spPr>
          <a:xfrm>
            <a:off x="366711" y="2955621"/>
            <a:ext cx="11522871" cy="1820033"/>
          </a:xfrm>
          <a:prstGeom prst="roundRect">
            <a:avLst/>
          </a:prstGeom>
          <a:noFill/>
          <a:ln>
            <a:solidFill>
              <a:srgbClr val="D27F65"/>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ounded Rectangle 17">
            <a:extLst>
              <a:ext uri="{FF2B5EF4-FFF2-40B4-BE49-F238E27FC236}">
                <a16:creationId xmlns:a16="http://schemas.microsoft.com/office/drawing/2014/main" id="{4A40DED7-2BDC-4AD4-4FAB-9BD0DB571007}"/>
              </a:ext>
            </a:extLst>
          </p:cNvPr>
          <p:cNvSpPr/>
          <p:nvPr/>
        </p:nvSpPr>
        <p:spPr>
          <a:xfrm>
            <a:off x="366712" y="1001346"/>
            <a:ext cx="11522871" cy="1779183"/>
          </a:xfrm>
          <a:prstGeom prst="roundRect">
            <a:avLst/>
          </a:prstGeom>
          <a:noFill/>
          <a:ln>
            <a:solidFill>
              <a:srgbClr val="D27F65"/>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9" name="Content Placeholder 2">
            <a:extLst>
              <a:ext uri="{FF2B5EF4-FFF2-40B4-BE49-F238E27FC236}">
                <a16:creationId xmlns:a16="http://schemas.microsoft.com/office/drawing/2014/main" id="{3425777E-B6E6-9120-7B31-27CEB7EB98FA}"/>
              </a:ext>
            </a:extLst>
          </p:cNvPr>
          <p:cNvGraphicFramePr>
            <a:graphicFrameLocks/>
          </p:cNvGraphicFramePr>
          <p:nvPr>
            <p:extLst>
              <p:ext uri="{D42A27DB-BD31-4B8C-83A1-F6EECF244321}">
                <p14:modId xmlns:p14="http://schemas.microsoft.com/office/powerpoint/2010/main" val="1790775134"/>
              </p:ext>
            </p:extLst>
          </p:nvPr>
        </p:nvGraphicFramePr>
        <p:xfrm>
          <a:off x="1485899" y="1066380"/>
          <a:ext cx="10339389" cy="210003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20" name="Content Placeholder 2">
            <a:extLst>
              <a:ext uri="{FF2B5EF4-FFF2-40B4-BE49-F238E27FC236}">
                <a16:creationId xmlns:a16="http://schemas.microsoft.com/office/drawing/2014/main" id="{2FE411FD-0F6D-B6FD-924C-0D0A5529812F}"/>
              </a:ext>
            </a:extLst>
          </p:cNvPr>
          <p:cNvGraphicFramePr>
            <a:graphicFrameLocks/>
          </p:cNvGraphicFramePr>
          <p:nvPr>
            <p:extLst>
              <p:ext uri="{D42A27DB-BD31-4B8C-83A1-F6EECF244321}">
                <p14:modId xmlns:p14="http://schemas.microsoft.com/office/powerpoint/2010/main" val="1395277205"/>
              </p:ext>
            </p:extLst>
          </p:nvPr>
        </p:nvGraphicFramePr>
        <p:xfrm>
          <a:off x="1545432" y="2984186"/>
          <a:ext cx="10339389" cy="238578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21" name="Rounded Rectangle 20">
            <a:extLst>
              <a:ext uri="{FF2B5EF4-FFF2-40B4-BE49-F238E27FC236}">
                <a16:creationId xmlns:a16="http://schemas.microsoft.com/office/drawing/2014/main" id="{FE9B7EDA-04E7-671C-FE4A-99449281FB46}"/>
              </a:ext>
            </a:extLst>
          </p:cNvPr>
          <p:cNvSpPr/>
          <p:nvPr/>
        </p:nvSpPr>
        <p:spPr>
          <a:xfrm>
            <a:off x="490448" y="1128714"/>
            <a:ext cx="1069268" cy="1549442"/>
          </a:xfrm>
          <a:prstGeom prst="roundRect">
            <a:avLst/>
          </a:prstGeom>
          <a:solidFill>
            <a:srgbClr val="2B32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Preparedness Phase</a:t>
            </a:r>
          </a:p>
        </p:txBody>
      </p:sp>
      <p:sp>
        <p:nvSpPr>
          <p:cNvPr id="22" name="Rounded Rectangle 21">
            <a:extLst>
              <a:ext uri="{FF2B5EF4-FFF2-40B4-BE49-F238E27FC236}">
                <a16:creationId xmlns:a16="http://schemas.microsoft.com/office/drawing/2014/main" id="{31FB145C-0CE5-EA18-516D-5D91E96C7EAE}"/>
              </a:ext>
            </a:extLst>
          </p:cNvPr>
          <p:cNvSpPr/>
          <p:nvPr/>
        </p:nvSpPr>
        <p:spPr>
          <a:xfrm>
            <a:off x="499970" y="3065141"/>
            <a:ext cx="1059746" cy="1600992"/>
          </a:xfrm>
          <a:prstGeom prst="roundRect">
            <a:avLst/>
          </a:prstGeom>
          <a:solidFill>
            <a:srgbClr val="2B32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Response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Phase</a:t>
            </a:r>
          </a:p>
        </p:txBody>
      </p:sp>
      <p:sp>
        <p:nvSpPr>
          <p:cNvPr id="23" name="Rounded Rectangle 22">
            <a:extLst>
              <a:ext uri="{FF2B5EF4-FFF2-40B4-BE49-F238E27FC236}">
                <a16:creationId xmlns:a16="http://schemas.microsoft.com/office/drawing/2014/main" id="{FD8F3EC8-99CD-2AAE-6546-F17E3AF97D7D}"/>
              </a:ext>
            </a:extLst>
          </p:cNvPr>
          <p:cNvSpPr/>
          <p:nvPr/>
        </p:nvSpPr>
        <p:spPr>
          <a:xfrm>
            <a:off x="490448" y="4987553"/>
            <a:ext cx="1059746" cy="1608133"/>
          </a:xfrm>
          <a:prstGeom prst="roundRect">
            <a:avLst/>
          </a:prstGeom>
          <a:solidFill>
            <a:srgbClr val="2B32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Evaluation Phase</a:t>
            </a:r>
          </a:p>
        </p:txBody>
      </p:sp>
      <p:graphicFrame>
        <p:nvGraphicFramePr>
          <p:cNvPr id="24" name="Content Placeholder 2">
            <a:extLst>
              <a:ext uri="{FF2B5EF4-FFF2-40B4-BE49-F238E27FC236}">
                <a16:creationId xmlns:a16="http://schemas.microsoft.com/office/drawing/2014/main" id="{BC022074-3D30-92E1-12AD-C97DCED27576}"/>
              </a:ext>
            </a:extLst>
          </p:cNvPr>
          <p:cNvGraphicFramePr>
            <a:graphicFrameLocks/>
          </p:cNvGraphicFramePr>
          <p:nvPr>
            <p:extLst>
              <p:ext uri="{D42A27DB-BD31-4B8C-83A1-F6EECF244321}">
                <p14:modId xmlns:p14="http://schemas.microsoft.com/office/powerpoint/2010/main" val="1340083926"/>
              </p:ext>
            </p:extLst>
          </p:nvPr>
        </p:nvGraphicFramePr>
        <p:xfrm>
          <a:off x="1485899" y="4885174"/>
          <a:ext cx="9160669" cy="1820033"/>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pic>
        <p:nvPicPr>
          <p:cNvPr id="7" name="Video 6">
            <a:hlinkClick r:id="" action="ppaction://media"/>
            <a:extLst>
              <a:ext uri="{FF2B5EF4-FFF2-40B4-BE49-F238E27FC236}">
                <a16:creationId xmlns:a16="http://schemas.microsoft.com/office/drawing/2014/main" id="{2E91B760-03FE-081F-B447-B219C1E3F44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20"/>
          <a:stretch>
            <a:fillRect/>
          </a:stretch>
        </p:blipFill>
        <p:spPr>
          <a:xfrm>
            <a:off x="9906000" y="5143500"/>
            <a:ext cx="2286000" cy="1714500"/>
          </a:xfrm>
          <a:prstGeom prst="rect">
            <a:avLst/>
          </a:prstGeom>
        </p:spPr>
      </p:pic>
    </p:spTree>
    <p:extLst>
      <p:ext uri="{BB962C8B-B14F-4D97-AF65-F5344CB8AC3E}">
        <p14:creationId xmlns:p14="http://schemas.microsoft.com/office/powerpoint/2010/main" val="1142970479"/>
      </p:ext>
    </p:extLst>
  </p:cSld>
  <p:clrMapOvr>
    <a:masterClrMapping/>
  </p:clrMapOvr>
  <mc:AlternateContent xmlns:mc="http://schemas.openxmlformats.org/markup-compatibility/2006">
    <mc:Choice xmlns:p14="http://schemas.microsoft.com/office/powerpoint/2010/main" Requires="p14">
      <p:transition spd="slow" p14:dur="2000" advTm="15085"/>
    </mc:Choice>
    <mc:Fallback>
      <p:transition spd="slow" advTm="15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59E87-7260-8909-C445-D3F2B5D6916A}"/>
              </a:ext>
            </a:extLst>
          </p:cNvPr>
          <p:cNvSpPr>
            <a:spLocks noGrp="1"/>
          </p:cNvSpPr>
          <p:nvPr>
            <p:ph type="ctrTitle"/>
          </p:nvPr>
        </p:nvSpPr>
        <p:spPr/>
        <p:txBody>
          <a:bodyPr/>
          <a:lstStyle/>
          <a:p>
            <a:r>
              <a:rPr lang="en-US" dirty="0"/>
              <a:t>Final Takeaway</a:t>
            </a:r>
          </a:p>
        </p:txBody>
      </p:sp>
      <p:sp>
        <p:nvSpPr>
          <p:cNvPr id="3" name="Subtitle 2">
            <a:extLst>
              <a:ext uri="{FF2B5EF4-FFF2-40B4-BE49-F238E27FC236}">
                <a16:creationId xmlns:a16="http://schemas.microsoft.com/office/drawing/2014/main" id="{C56681AA-3855-2471-35FE-14310D828552}"/>
              </a:ext>
            </a:extLst>
          </p:cNvPr>
          <p:cNvSpPr>
            <a:spLocks noGrp="1"/>
          </p:cNvSpPr>
          <p:nvPr>
            <p:ph type="subTitle" idx="1"/>
          </p:nvPr>
        </p:nvSpPr>
        <p:spPr>
          <a:xfrm>
            <a:off x="552449" y="1630593"/>
            <a:ext cx="9619996" cy="4050106"/>
          </a:xfrm>
        </p:spPr>
        <p:txBody>
          <a:bodyPr/>
          <a:lstStyle/>
          <a:p>
            <a:pPr marL="457200" indent="-457200">
              <a:buFont typeface="Arial" panose="020B0604020202020204" pitchFamily="34" charset="0"/>
              <a:buChar char="•"/>
            </a:pPr>
            <a:r>
              <a:rPr lang="en-US" sz="2800" dirty="0"/>
              <a:t>While we discussed many pertinent issues regarding cervical cancer audits, legal and ethical framework and communication in screening, there are still many unresolved issues surrounding these areas.</a:t>
            </a:r>
          </a:p>
          <a:p>
            <a:pPr marL="457200" indent="-457200">
              <a:buFont typeface="Arial" panose="020B0604020202020204" pitchFamily="34" charset="0"/>
              <a:buChar char="•"/>
            </a:pPr>
            <a:r>
              <a:rPr lang="en-US" sz="2800" dirty="0"/>
              <a:t>Legal and ethical framework is very country-specific, difficult to come out with general consensus for screening </a:t>
            </a:r>
            <a:r>
              <a:rPr lang="en-US" sz="2800" dirty="0" err="1"/>
              <a:t>programmes</a:t>
            </a:r>
            <a:r>
              <a:rPr lang="en-US" sz="2800" dirty="0"/>
              <a:t>. </a:t>
            </a:r>
          </a:p>
          <a:p>
            <a:pPr marL="457200" indent="-457200">
              <a:buFont typeface="Arial" panose="020B0604020202020204" pitchFamily="34" charset="0"/>
              <a:buChar char="•"/>
            </a:pPr>
            <a:r>
              <a:rPr lang="en-US" sz="2800" dirty="0"/>
              <a:t>Our findings are mostly related to organized </a:t>
            </a:r>
            <a:r>
              <a:rPr lang="en-US" sz="2800" dirty="0" err="1"/>
              <a:t>programmes</a:t>
            </a:r>
            <a:r>
              <a:rPr lang="en-US" sz="2800" dirty="0"/>
              <a:t>. There is a need to think about the applicability of these best practices to LMICs.  </a:t>
            </a:r>
          </a:p>
          <a:p>
            <a:endParaRPr lang="en-US" dirty="0"/>
          </a:p>
        </p:txBody>
      </p:sp>
      <p:sp>
        <p:nvSpPr>
          <p:cNvPr id="4" name="Text Placeholder 3">
            <a:extLst>
              <a:ext uri="{FF2B5EF4-FFF2-40B4-BE49-F238E27FC236}">
                <a16:creationId xmlns:a16="http://schemas.microsoft.com/office/drawing/2014/main" id="{1C86AD2C-7D08-7214-CF05-39592F2E503D}"/>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AF6A5FBC-CCD9-AE30-0361-5AAC6347C779}"/>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id="{7C6BE40F-3EB6-D17D-7516-40AFB64D7448}"/>
              </a:ext>
            </a:extLst>
          </p:cNvPr>
          <p:cNvSpPr>
            <a:spLocks noGrp="1"/>
          </p:cNvSpPr>
          <p:nvPr>
            <p:ph type="body" sz="quarter" idx="14"/>
          </p:nvPr>
        </p:nvSpPr>
        <p:spPr>
          <a:xfrm>
            <a:off x="165100" y="6490428"/>
            <a:ext cx="485080" cy="336550"/>
          </a:xfrm>
        </p:spPr>
        <p:txBody>
          <a:bodyPr/>
          <a:lstStyle/>
          <a:p>
            <a:r>
              <a:rPr lang="en-US" dirty="0">
                <a:solidFill>
                  <a:srgbClr val="002060"/>
                </a:solidFill>
              </a:rPr>
              <a:t>8</a:t>
            </a:r>
          </a:p>
        </p:txBody>
      </p:sp>
      <p:pic>
        <p:nvPicPr>
          <p:cNvPr id="9" name="Video 8">
            <a:hlinkClick r:id="" action="ppaction://media"/>
            <a:extLst>
              <a:ext uri="{FF2B5EF4-FFF2-40B4-BE49-F238E27FC236}">
                <a16:creationId xmlns:a16="http://schemas.microsoft.com/office/drawing/2014/main" id="{9EC0994C-42CC-8763-4F2E-4075EFDBAD6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6000" cy="1714500"/>
          </a:xfrm>
          <a:prstGeom prst="rect">
            <a:avLst/>
          </a:prstGeom>
        </p:spPr>
      </p:pic>
    </p:spTree>
    <p:extLst>
      <p:ext uri="{BB962C8B-B14F-4D97-AF65-F5344CB8AC3E}">
        <p14:creationId xmlns:p14="http://schemas.microsoft.com/office/powerpoint/2010/main" val="1321921189"/>
      </p:ext>
    </p:extLst>
  </p:cSld>
  <p:clrMapOvr>
    <a:masterClrMapping/>
  </p:clrMapOvr>
  <mc:AlternateContent xmlns:mc="http://schemas.openxmlformats.org/markup-compatibility/2006">
    <mc:Choice xmlns:p14="http://schemas.microsoft.com/office/powerpoint/2010/main" Requires="p14">
      <p:transition spd="slow" p14:dur="2000" advTm="37431"/>
    </mc:Choice>
    <mc:Fallback>
      <p:transition spd="slow" advTm="37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theme/theme1.xml><?xml version="1.0" encoding="utf-8"?>
<a:theme xmlns:a="http://schemas.openxmlformats.org/drawingml/2006/main" name="Tema de Office">
  <a:themeElements>
    <a:clrScheme name="IARC Color Palette">
      <a:dk1>
        <a:srgbClr val="000000"/>
      </a:dk1>
      <a:lt1>
        <a:srgbClr val="FFFFFF"/>
      </a:lt1>
      <a:dk2>
        <a:srgbClr val="2B3256"/>
      </a:dk2>
      <a:lt2>
        <a:srgbClr val="E7E6E6"/>
      </a:lt2>
      <a:accent1>
        <a:srgbClr val="D27F65"/>
      </a:accent1>
      <a:accent2>
        <a:srgbClr val="EFEEE0"/>
      </a:accent2>
      <a:accent3>
        <a:srgbClr val="2B3256"/>
      </a:accent3>
      <a:accent4>
        <a:srgbClr val="D27F65"/>
      </a:accent4>
      <a:accent5>
        <a:srgbClr val="EFEEE0"/>
      </a:accent5>
      <a:accent6>
        <a:srgbClr val="D27F65"/>
      </a:accent6>
      <a:hlink>
        <a:srgbClr val="0093D5"/>
      </a:hlink>
      <a:folHlink>
        <a:srgbClr val="D27F6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_calibri 3.pptx" id="{DBE54A6B-9DB7-4329-9678-63E337965BA7}" vid="{2067AC62-63BA-4BA9-9CF7-ECD4AF12F07B}"/>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3EBFE1832B8DD4CAF530CF92ED4AB1A" ma:contentTypeVersion="9" ma:contentTypeDescription="Create a new document." ma:contentTypeScope="" ma:versionID="681dc14871f7463257d30a5442082b25">
  <xsd:schema xmlns:xsd="http://www.w3.org/2001/XMLSchema" xmlns:xs="http://www.w3.org/2001/XMLSchema" xmlns:p="http://schemas.microsoft.com/office/2006/metadata/properties" xmlns:ns2="9011f75a-37a6-4075-88b7-0b383ab0e182" xmlns:ns3="e83f6244-5743-46bb-8998-a1b75b616a34" targetNamespace="http://schemas.microsoft.com/office/2006/metadata/properties" ma:root="true" ma:fieldsID="c14ce3789e6852db920f2eb05416ed11" ns2:_="" ns3:_="">
    <xsd:import namespace="9011f75a-37a6-4075-88b7-0b383ab0e182"/>
    <xsd:import namespace="e83f6244-5743-46bb-8998-a1b75b616a3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11f75a-37a6-4075-88b7-0b383ab0e1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83f6244-5743-46bb-8998-a1b75b616a3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F3BF28A-72C3-44AC-A280-1DE87B759B98}">
  <ds:schemaRefs>
    <ds:schemaRef ds:uri="http://schemas.microsoft.com/sharepoint/v3/contenttype/forms"/>
  </ds:schemaRefs>
</ds:datastoreItem>
</file>

<file path=customXml/itemProps2.xml><?xml version="1.0" encoding="utf-8"?>
<ds:datastoreItem xmlns:ds="http://schemas.openxmlformats.org/officeDocument/2006/customXml" ds:itemID="{43C4F39D-CDD1-4813-A7EC-AFE250CC78E4}"/>
</file>

<file path=customXml/itemProps3.xml><?xml version="1.0" encoding="utf-8"?>
<ds:datastoreItem xmlns:ds="http://schemas.openxmlformats.org/officeDocument/2006/customXml" ds:itemID="{7B022FF6-2A79-49EE-BC65-5A23BE7B8DF8}">
  <ds:schemaRefs>
    <ds:schemaRef ds:uri="http://purl.org/dc/dcmitype/"/>
    <ds:schemaRef ds:uri="http://schemas.microsoft.com/office/infopath/2007/PartnerControls"/>
    <ds:schemaRef ds:uri="http://purl.org/dc/elements/1.1/"/>
    <ds:schemaRef ds:uri="http://schemas.microsoft.com/office/2006/metadata/properties"/>
    <ds:schemaRef ds:uri="bf79a9b6-da33-4072-bce4-fb3a7735fc15"/>
    <ds:schemaRef ds:uri="http://schemas.microsoft.com/office/2006/documentManagement/types"/>
    <ds:schemaRef ds:uri="http://schemas.openxmlformats.org/package/2006/metadata/core-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Tema de Office</Template>
  <TotalTime>779</TotalTime>
  <Words>570</Words>
  <Application>Microsoft Macintosh PowerPoint</Application>
  <PresentationFormat>Widescreen</PresentationFormat>
  <Paragraphs>90</Paragraphs>
  <Slides>8</Slides>
  <Notes>3</Notes>
  <HiddenSlides>0</HiddenSlides>
  <MMClips>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PP Object Sans</vt:lpstr>
      <vt:lpstr>Calibri</vt:lpstr>
      <vt:lpstr>Tema de Office</vt:lpstr>
      <vt:lpstr>CervScreen Project</vt:lpstr>
      <vt:lpstr>CervScreen project </vt:lpstr>
      <vt:lpstr>PowerPoint Presentation</vt:lpstr>
      <vt:lpstr>What is the difference between audit of cancers and individual case review?</vt:lpstr>
      <vt:lpstr>Why is consent important in screening and how to obtain consent? </vt:lpstr>
      <vt:lpstr>How to communicate with different stakeholders in a screening programme?</vt:lpstr>
      <vt:lpstr>How to communicate in a screening crisis?</vt:lpstr>
      <vt:lpstr>Final Takeaway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CervScreen Project</dc:title>
  <dc:creator>Arunah Chandran</dc:creator>
  <cp:lastModifiedBy>Partha Basu</cp:lastModifiedBy>
  <cp:revision>11</cp:revision>
  <dcterms:created xsi:type="dcterms:W3CDTF">2022-08-26T11:38:24Z</dcterms:created>
  <dcterms:modified xsi:type="dcterms:W3CDTF">2022-09-08T15:57:35Z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0x01010064B8A2C2A64B8348BAA197F7E2D49451</vt:lpwstr>
  </property>
  <property fmtid="{D5CDD505-2E9C-101B-9397-08002B2CF9AE}" pid="3" name="TaxKeyword">
    <vt:lpwstr/>
  </property>
</Properties>
</file>